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5"/>
  </p:notesMasterIdLst>
  <p:sldIdLst>
    <p:sldId id="312" r:id="rId2"/>
    <p:sldId id="427" r:id="rId3"/>
    <p:sldId id="42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7" autoAdjust="0"/>
    <p:restoredTop sz="93060" autoAdjust="0"/>
  </p:normalViewPr>
  <p:slideViewPr>
    <p:cSldViewPr>
      <p:cViewPr>
        <p:scale>
          <a:sx n="80" d="100"/>
          <a:sy n="80" d="100"/>
        </p:scale>
        <p:origin x="-1212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9FC52-D585-4640-8E0D-0B58BBBBECE7}" type="datetimeFigureOut">
              <a:rPr lang="pt-BR" smtClean="0"/>
              <a:pPr/>
              <a:t>21/11/2014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1D5AB-0D8F-4A1D-971A-CFCBDA4CE7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05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D5AB-0D8F-4A1D-971A-CFCBDA4CE7B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184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D5AB-0D8F-4A1D-971A-CFCBDA4CE7B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19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1D5AB-0D8F-4A1D-971A-CFCBDA4CE7B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19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98C7-E238-42CB-AB12-06E90DA4ADB5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6439-8D64-4330-91B8-C55BD5C0D2B2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AA3-BC99-454E-82B6-7958E1EE272C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938-4AFC-4F1C-814A-D0094E2CABF9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11F-3189-4F25-AE84-073F9EFA18D5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F296-AA61-45BD-AC01-A48FD814D5B5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C0BC-FC34-492A-BEDC-C81C865F91E4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8EA7-CE07-45EC-8E3E-F905698EDE36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A827-69B5-49A5-8B5B-02F71E3C4BA1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0ACA-1037-4AEE-AEDC-83086956FCF1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16EA-7E13-426A-B822-C4E813FE04E9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C1D51F-F46F-42BD-9E46-C61223AD0BE7}" type="datetime1">
              <a:rPr lang="pt-BR" smtClean="0"/>
              <a:pPr/>
              <a:t>21/11/2014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41B63F0-C2E8-4A41-AF2B-93A0FE42DB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93886" y="6309320"/>
            <a:ext cx="89562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Cidade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RS, </a:t>
            </a:r>
            <a:r>
              <a:rPr lang="pt-BR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xx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 novemb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 </a:t>
            </a: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2014.</a:t>
            </a:r>
            <a:endParaRPr lang="pt-BR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98126" y="6199071"/>
            <a:ext cx="7763770" cy="457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13"/>
          <p:cNvSpPr txBox="1">
            <a:spLocks noChangeArrowheads="1"/>
          </p:cNvSpPr>
          <p:nvPr/>
        </p:nvSpPr>
        <p:spPr bwMode="auto">
          <a:xfrm>
            <a:off x="108396" y="3587532"/>
            <a:ext cx="89281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cs typeface="Arial" charset="0"/>
              </a:defRPr>
            </a:lvl9pPr>
          </a:lstStyle>
          <a:p>
            <a:pPr algn="ctr"/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TITULO DA MONOGRAFIA</a:t>
            </a:r>
          </a:p>
          <a:p>
            <a:pPr algn="ctr"/>
            <a:endParaRPr lang="pt-BR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AUTOR</a:t>
            </a:r>
          </a:p>
          <a:p>
            <a:pPr algn="ctr"/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ORIENTADOR</a:t>
            </a:r>
          </a:p>
          <a:p>
            <a:pPr algn="ctr"/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CO-ORIENTADOR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33496" y="116632"/>
            <a:ext cx="5086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MINISTÉRIO DA </a:t>
            </a:r>
            <a:r>
              <a:rPr lang="pt-BR" b="1" dirty="0" smtClean="0">
                <a:solidFill>
                  <a:srgbClr val="0070C0"/>
                </a:solidFill>
              </a:rPr>
              <a:t>EDUCAÇÃO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UNIVERSIDADE ABERTA DO BRASIL</a:t>
            </a:r>
            <a:endParaRPr lang="pt-BR" dirty="0">
              <a:solidFill>
                <a:srgbClr val="0070C0"/>
              </a:solidFill>
            </a:endParaRPr>
          </a:p>
          <a:p>
            <a:pPr algn="ctr"/>
            <a:r>
              <a:rPr lang="pt-BR" b="1" dirty="0">
                <a:solidFill>
                  <a:srgbClr val="0070C0"/>
                </a:solidFill>
              </a:rPr>
              <a:t>UNIVERSIDADE FEDERAL DE SANTA MARIA</a:t>
            </a:r>
            <a:endParaRPr lang="pt-BR" dirty="0">
              <a:solidFill>
                <a:srgbClr val="0070C0"/>
              </a:solidFill>
            </a:endParaRPr>
          </a:p>
          <a:p>
            <a:pPr algn="ctr"/>
            <a:r>
              <a:rPr lang="pt-BR" b="1" dirty="0">
                <a:solidFill>
                  <a:srgbClr val="0070C0"/>
                </a:solidFill>
              </a:rPr>
              <a:t>CENTRO DE TECNOLOGIA</a:t>
            </a:r>
            <a:endParaRPr lang="pt-BR" dirty="0">
              <a:solidFill>
                <a:srgbClr val="0070C0"/>
              </a:solidFill>
            </a:endParaRPr>
          </a:p>
          <a:p>
            <a:pPr algn="ctr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181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1844824"/>
            <a:ext cx="8568952" cy="4248472"/>
          </a:xfrm>
          <a:prstGeom prst="rect">
            <a:avLst/>
          </a:prstGeom>
        </p:spPr>
        <p:txBody>
          <a:bodyPr bIns="91440" anchor="t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pt-BR" sz="2000" b="1" dirty="0" smtClean="0"/>
              <a:t>•Introdução</a:t>
            </a:r>
          </a:p>
          <a:p>
            <a:pPr>
              <a:lnSpc>
                <a:spcPct val="200000"/>
              </a:lnSpc>
            </a:pPr>
            <a:r>
              <a:rPr lang="pt-BR" sz="2000" b="1" dirty="0" smtClean="0"/>
              <a:t>•</a:t>
            </a:r>
            <a:r>
              <a:rPr lang="pt-BR" sz="2000" b="1" dirty="0"/>
              <a:t>Justificativa</a:t>
            </a:r>
          </a:p>
          <a:p>
            <a:pPr>
              <a:lnSpc>
                <a:spcPct val="200000"/>
              </a:lnSpc>
            </a:pPr>
            <a:r>
              <a:rPr lang="pt-BR" sz="2000" b="1" dirty="0" smtClean="0"/>
              <a:t>•</a:t>
            </a:r>
            <a:r>
              <a:rPr lang="pt-BR" sz="2000" b="1" dirty="0"/>
              <a:t>Objetivos</a:t>
            </a:r>
          </a:p>
          <a:p>
            <a:pPr>
              <a:lnSpc>
                <a:spcPct val="200000"/>
              </a:lnSpc>
            </a:pPr>
            <a:r>
              <a:rPr lang="pt-BR" sz="2000" b="1" smtClean="0"/>
              <a:t>•</a:t>
            </a:r>
            <a:r>
              <a:rPr lang="pt-BR" sz="2000" b="1" dirty="0"/>
              <a:t>Metodologia Proposta</a:t>
            </a:r>
          </a:p>
          <a:p>
            <a:pPr>
              <a:lnSpc>
                <a:spcPct val="200000"/>
              </a:lnSpc>
            </a:pPr>
            <a:r>
              <a:rPr lang="pt-BR" sz="2000" b="1" dirty="0" smtClean="0"/>
              <a:t>•</a:t>
            </a:r>
            <a:r>
              <a:rPr lang="pt-BR" sz="2000" b="1" dirty="0"/>
              <a:t>Resultados</a:t>
            </a:r>
          </a:p>
          <a:p>
            <a:pPr>
              <a:lnSpc>
                <a:spcPct val="200000"/>
              </a:lnSpc>
            </a:pPr>
            <a:r>
              <a:rPr lang="pt-BR" sz="2000" b="1" dirty="0" smtClean="0"/>
              <a:t>•Conclusões</a:t>
            </a:r>
          </a:p>
          <a:p>
            <a:pPr>
              <a:lnSpc>
                <a:spcPct val="200000"/>
              </a:lnSpc>
            </a:pPr>
            <a:r>
              <a:rPr lang="pt-BR" sz="2000" b="1" dirty="0" smtClean="0"/>
              <a:t>•Bibliografia</a:t>
            </a:r>
            <a:endParaRPr lang="pt-BR" sz="2000" dirty="0"/>
          </a:p>
          <a:p>
            <a:pPr>
              <a:lnSpc>
                <a:spcPct val="200000"/>
              </a:lnSpc>
            </a:pPr>
            <a:endParaRPr lang="pt-BR" sz="2000" dirty="0" smtClean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06952" y="950473"/>
            <a:ext cx="7221432" cy="606319"/>
          </a:xfrm>
          <a:prstGeom prst="rect">
            <a:avLst/>
          </a:prstGeom>
        </p:spPr>
        <p:txBody>
          <a:bodyPr bIns="91440" anchor="t" anchorCtr="0">
            <a:normAutofit fontScale="4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6000" b="1" i="1" dirty="0" smtClean="0">
                <a:solidFill>
                  <a:schemeClr val="accent1"/>
                </a:solidFill>
              </a:rPr>
              <a:t>Sumário</a:t>
            </a:r>
            <a:endParaRPr lang="pt-BR" sz="2000" dirty="0"/>
          </a:p>
          <a:p>
            <a:pPr marL="457200" indent="-457200" algn="just">
              <a:buFont typeface="Wingdings"/>
              <a:buChar char="à"/>
            </a:pPr>
            <a:endParaRPr lang="pt-BR" sz="2000" dirty="0" smtClean="0"/>
          </a:p>
        </p:txBody>
      </p:sp>
      <p:pic>
        <p:nvPicPr>
          <p:cNvPr id="5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200" y="167729"/>
            <a:ext cx="1411288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46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3F0-C2E8-4A41-AF2B-93A0FE42DB73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1844824"/>
            <a:ext cx="8568952" cy="4248472"/>
          </a:xfrm>
          <a:prstGeom prst="rect">
            <a:avLst/>
          </a:prstGeom>
        </p:spPr>
        <p:txBody>
          <a:bodyPr bIns="91440" anchor="t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pt-BR" sz="2000" b="1" dirty="0" smtClean="0"/>
              <a:t>Assim </a:t>
            </a:r>
            <a:r>
              <a:rPr lang="pt-BR" sz="2000" b="1" dirty="0"/>
              <a:t>por diante e observar um numero máximo.</a:t>
            </a:r>
          </a:p>
          <a:p>
            <a:pPr>
              <a:lnSpc>
                <a:spcPct val="200000"/>
              </a:lnSpc>
            </a:pPr>
            <a:r>
              <a:rPr lang="pt-BR" sz="2000" b="1" dirty="0" smtClean="0"/>
              <a:t>de 20 slides.</a:t>
            </a:r>
            <a:endParaRPr lang="pt-BR" sz="2000" b="1" dirty="0"/>
          </a:p>
          <a:p>
            <a:pPr>
              <a:lnSpc>
                <a:spcPct val="200000"/>
              </a:lnSpc>
            </a:pPr>
            <a:endParaRPr lang="pt-BR" sz="2000" b="1" dirty="0"/>
          </a:p>
          <a:p>
            <a:pPr>
              <a:lnSpc>
                <a:spcPct val="200000"/>
              </a:lnSpc>
            </a:pPr>
            <a:r>
              <a:rPr lang="pt-BR" sz="2000" b="1" dirty="0"/>
              <a:t>-</a:t>
            </a:r>
          </a:p>
          <a:p>
            <a:pPr>
              <a:lnSpc>
                <a:spcPct val="200000"/>
              </a:lnSpc>
            </a:pPr>
            <a:endParaRPr lang="pt-BR" sz="2000" b="1" dirty="0"/>
          </a:p>
          <a:p>
            <a:pPr>
              <a:lnSpc>
                <a:spcPct val="200000"/>
              </a:lnSpc>
            </a:pPr>
            <a:r>
              <a:rPr lang="pt-BR" sz="2000" b="1" dirty="0"/>
              <a:t>-</a:t>
            </a:r>
            <a:endParaRPr lang="pt-BR" sz="2000" dirty="0" smtClean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06952" y="950473"/>
            <a:ext cx="7221432" cy="606319"/>
          </a:xfrm>
          <a:prstGeom prst="rect">
            <a:avLst/>
          </a:prstGeom>
        </p:spPr>
        <p:txBody>
          <a:bodyPr bIns="91440" anchor="t" anchorCtr="0">
            <a:normAutofit fontScale="4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6000" b="1" i="1" dirty="0" smtClean="0">
                <a:solidFill>
                  <a:schemeClr val="accent1"/>
                </a:solidFill>
              </a:rPr>
              <a:t>Introdução</a:t>
            </a:r>
            <a:endParaRPr lang="pt-BR" sz="2000" dirty="0"/>
          </a:p>
          <a:p>
            <a:pPr marL="457200" indent="-457200" algn="just">
              <a:buFont typeface="Wingdings"/>
              <a:buChar char="à"/>
            </a:pPr>
            <a:endParaRPr lang="pt-BR" sz="2000" dirty="0" smtClean="0"/>
          </a:p>
        </p:txBody>
      </p:sp>
      <p:pic>
        <p:nvPicPr>
          <p:cNvPr id="5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200" y="167729"/>
            <a:ext cx="1411288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1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5365</TotalTime>
  <Words>68</Words>
  <Application>Microsoft Office PowerPoint</Application>
  <PresentationFormat>Apresentação na tela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Capital Próprio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Materiais empregados em Linhas de Transmissão</dc:title>
  <dc:creator>Adriano</dc:creator>
  <cp:lastModifiedBy>geomar</cp:lastModifiedBy>
  <cp:revision>498</cp:revision>
  <dcterms:created xsi:type="dcterms:W3CDTF">2012-11-12T18:56:50Z</dcterms:created>
  <dcterms:modified xsi:type="dcterms:W3CDTF">2014-11-21T16:24:53Z</dcterms:modified>
</cp:coreProperties>
</file>