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739" r:id="rId3"/>
    <p:sldMasterId id="2147483763" r:id="rId4"/>
  </p:sldMasterIdLst>
  <p:notesMasterIdLst>
    <p:notesMasterId r:id="rId16"/>
  </p:notesMasterIdLst>
  <p:handoutMasterIdLst>
    <p:handoutMasterId r:id="rId17"/>
  </p:handoutMasterIdLst>
  <p:sldIdLst>
    <p:sldId id="1803" r:id="rId5"/>
    <p:sldId id="257" r:id="rId6"/>
    <p:sldId id="1900" r:id="rId7"/>
    <p:sldId id="1807" r:id="rId8"/>
    <p:sldId id="1901" r:id="rId9"/>
    <p:sldId id="301" r:id="rId10"/>
    <p:sldId id="313" r:id="rId11"/>
    <p:sldId id="1116" r:id="rId12"/>
    <p:sldId id="1132" r:id="rId13"/>
    <p:sldId id="1888" r:id="rId14"/>
    <p:sldId id="1887" r:id="rId15"/>
  </p:sldIdLst>
  <p:sldSz cx="12192000" cy="6858000"/>
  <p:notesSz cx="91440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Layouts" id="{05B45819-908A-2A4A-A183-C85CBAEDF9C0}">
          <p14:sldIdLst>
            <p14:sldId id="1803"/>
            <p14:sldId id="257"/>
            <p14:sldId id="1900"/>
            <p14:sldId id="1807"/>
            <p14:sldId id="1901"/>
            <p14:sldId id="301"/>
            <p14:sldId id="313"/>
            <p14:sldId id="1116"/>
            <p14:sldId id="1132"/>
            <p14:sldId id="1888"/>
            <p14:sldId id="18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5B"/>
    <a:srgbClr val="008000"/>
    <a:srgbClr val="006600"/>
    <a:srgbClr val="00C2F2"/>
    <a:srgbClr val="FF4E3E"/>
    <a:srgbClr val="001750"/>
    <a:srgbClr val="004AFF"/>
    <a:srgbClr val="85F0AD"/>
    <a:srgbClr val="00B19C"/>
    <a:srgbClr val="12C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3458" autoAdjust="0"/>
  </p:normalViewPr>
  <p:slideViewPr>
    <p:cSldViewPr snapToGrid="0" snapToObjects="1">
      <p:cViewPr varScale="1">
        <p:scale>
          <a:sx n="79" d="100"/>
          <a:sy n="79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DD0E7-8D27-8C4F-94F0-94800F66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912AA-DBDD-294B-B66C-D532271F8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49B7-E1C3-EB4F-9614-9C5FB30E5415}" type="datetimeFigureOut">
              <a:rPr lang="en-GB" smtClean="0"/>
              <a:t>04/12/2020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16689-D3D9-6444-9878-6C847764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C7E3A-1E4D-D64B-97BA-2A3B5AAED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AF2A-779F-7443-8999-60AA8276691E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FC5A-5FDD-BA4B-BD2C-365918824361}" type="datetimeFigureOut">
              <a:rPr lang="en-GB" smtClean="0"/>
              <a:t>04/12/2020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C285-11B3-A64B-A5AF-6A4034B43988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4e09dc0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4e09dc0d5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g54e09dc0d5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56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4e09dc0d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4e09dc0d5_0_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4e09dc0d5_0_1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hlink"/>
              </a:buClr>
            </a:pPr>
            <a:endParaRPr lang="pt-BR" b="1" dirty="0">
              <a:solidFill>
                <a:srgbClr val="772E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rgbClr val="222222"/>
                </a:solidFill>
                <a:latin typeface="inherit"/>
              </a:rPr>
              <a:t>O Charleston Advisor é uma revista acadêmica que analisa recursos digitais gratuitos que as bibliotecas licenciam e disponibilizam para seus clientes.</a:t>
            </a:r>
            <a:r>
              <a:rPr lang="pt-PT" altLang="pt-BR" sz="500" dirty="0"/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BR" sz="5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rgbClr val="222222"/>
                </a:solidFill>
                <a:latin typeface="inherit"/>
              </a:rPr>
              <a:t>Há 18 anos a revista tem patrocinado uma série de premiações para os produtos digitais de maior interesse dos bibliotecários.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43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32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5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79786-429B-E947-86FC-44B2F0CEA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BFCA6-C4B5-E240-ACAA-73C291B0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9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2B8A-2C43-544B-963E-49E7F4F7DFED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7066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AF2386-3EA0-1046-BF97-811D16D4FAA8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0396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2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2678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tx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60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3063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77104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9333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097376" y="1812925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64" y="2930682"/>
            <a:ext cx="2477882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77104" y="2925916"/>
            <a:ext cx="2484953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93336" y="2921151"/>
            <a:ext cx="2477749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97376" y="2930674"/>
            <a:ext cx="2458948" cy="313350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Clr>
                <a:schemeClr val="bg1"/>
              </a:buClr>
              <a:buNone/>
              <a:defRPr sz="2400" b="1">
                <a:solidFill>
                  <a:schemeClr val="bg1"/>
                </a:solidFill>
              </a:defRPr>
            </a:lvl1pPr>
            <a:lvl2pPr marL="181783" indent="-1800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7pPr>
            <a:lvl8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517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85617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91248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95952" y="3336521"/>
            <a:ext cx="2457751" cy="2805199"/>
          </a:xfrm>
        </p:spPr>
        <p:txBody>
          <a:bodyPr>
            <a:noAutofit/>
          </a:bodyPr>
          <a:lstStyle>
            <a:lvl1pPr marL="288000" indent="-288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04000" indent="-360000">
              <a:lnSpc>
                <a:spcPct val="85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648000" indent="-36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288000" indent="-288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504000" indent="-36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648000" indent="-36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tx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tx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0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521345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1054042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737844-7640-274E-97FD-20F1F3C9A9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380297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912994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D2F0C-A4CE-7249-B2E9-EC80ABB91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39249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4771946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4A6CE4-BD6D-524D-B80F-F9C676BD88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8201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6630898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4402C-ADB2-B84B-A834-2F9D68CE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7153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8489850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9816104" y="1820091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10348801" y="3672897"/>
            <a:ext cx="0" cy="176566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C7A5-D71E-A64B-8BF7-DDD660E121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44525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EB894A-364E-C04A-B8C0-59E2D91C0E9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44525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8889-E96B-694B-8274-44659CDEE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495600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026B274-8A8A-1441-AE50-F3D7B488941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495600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B7BDFF1-4FB1-9744-913B-3FC1E598E5D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341813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D642A9-A3AF-CA40-91D9-BFCE9515006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4341813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BF7B5D2-AF6B-FB41-8EB4-704E819876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193409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41A2B2B-BFBC-FF44-9729-EAF2A71545E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193409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ACCBBA3-7FE2-8346-AA0C-6F57059A87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057150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DC3D15-ACAE-A442-9625-FA3BF6EC356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57150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C93B2BF-41D1-6145-9281-F19D35445DD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148581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F2A7698-5999-7B44-A810-6D27969786C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999656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467A30-053D-EF44-B674-57835D7F73B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845869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D194603-8123-8D43-A9DA-C834B56F2CB7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697465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3966F93-FD31-0943-98FF-7CFF1CF5483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561206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34EB69-C54A-6C44-AE6F-A3772E907763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152467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0E8BB93-A9D7-6741-ABE5-BF668A831B87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3003542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677D7F2-6561-3648-92CC-8B669A09FB3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4849755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4E2C8AD-AA13-744B-BB27-24088A5675F1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6701351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1D42275-11DC-0045-ACAA-6F4704BFC53C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8565092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B4A7B89-0B9F-AE4E-859C-DE2AA4E1B6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912424" y="1812925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8883CAB-F693-7148-926B-FA40A63F26F2}"/>
              </a:ext>
            </a:extLst>
          </p:cNvPr>
          <p:cNvSpPr>
            <a:spLocks noGrp="1"/>
          </p:cNvSpPr>
          <p:nvPr userDrawn="1">
            <p:ph type="body" sz="quarter" idx="37"/>
          </p:nvPr>
        </p:nvSpPr>
        <p:spPr>
          <a:xfrm>
            <a:off x="9912424" y="2096280"/>
            <a:ext cx="1476375" cy="1146792"/>
          </a:xfrm>
        </p:spPr>
        <p:txBody>
          <a:bodyPr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46462" y="5216212"/>
            <a:ext cx="1476375" cy="23533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sz="1800" b="1">
                <a:solidFill>
                  <a:schemeClr val="accent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450348" y="4018219"/>
            <a:ext cx="1476375" cy="1146792"/>
          </a:xfrm>
        </p:spPr>
        <p:txBody>
          <a:bodyPr anchor="b">
            <a:noAutofit/>
          </a:bodyPr>
          <a:lstStyle>
            <a:lvl1pPr marL="108000" indent="-108000" algn="l" defTabSz="914377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>
              <a:spcBef>
                <a:spcPts val="0"/>
              </a:spcBef>
              <a:spcAft>
                <a:spcPts val="300"/>
              </a:spcAft>
              <a:defRPr sz="1200" b="0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8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58766-7E11-B24B-8AA3-02FB0FFB4E5F}"/>
              </a:ext>
            </a:extLst>
          </p:cNvPr>
          <p:cNvSpPr/>
          <p:nvPr userDrawn="1"/>
        </p:nvSpPr>
        <p:spPr>
          <a:xfrm>
            <a:off x="0" y="3534223"/>
            <a:ext cx="12192000" cy="154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975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48150" y="812800"/>
            <a:ext cx="7535862" cy="554831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gráfico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91BC1-114D-5D4F-99A4-D33028AC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4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248150" y="812800"/>
            <a:ext cx="7535862" cy="5548313"/>
          </a:xfrm>
        </p:spPr>
        <p:txBody>
          <a:bodyPr/>
          <a:lstStyle/>
          <a:p>
            <a:r>
              <a:rPr lang="pt-BR"/>
              <a:t>Clique no ícone para adicionar gráfico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3385C-0E64-E744-AB56-8F189A8D9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0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73064" y="1812925"/>
            <a:ext cx="11410950" cy="4130676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3064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23544055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057650" y="812801"/>
            <a:ext cx="7726363" cy="5130800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7650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1EEE3-C50B-064B-A38D-6942D0FDC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8367E-8156-B04B-9206-395C4041A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2133B25-6341-4748-84A6-7371CF0AF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0A015B7-06A2-C74D-93EF-58550464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485E3-02D0-B04B-AF3C-5B825CF0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0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057650" y="812801"/>
            <a:ext cx="7726363" cy="51308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tabela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57650" y="6057900"/>
            <a:ext cx="4838700" cy="3032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B669C-6D6B-8542-B38A-734565942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1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9776C-03FE-7041-8BDD-31910E214FCF}"/>
              </a:ext>
            </a:extLst>
          </p:cNvPr>
          <p:cNvSpPr txBox="1"/>
          <p:nvPr userDrawn="1"/>
        </p:nvSpPr>
        <p:spPr>
          <a:xfrm>
            <a:off x="9591040" y="517484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FC33-D36A-5040-9316-214043921C97}"/>
              </a:ext>
            </a:extLst>
          </p:cNvPr>
          <p:cNvSpPr txBox="1"/>
          <p:nvPr userDrawn="1"/>
        </p:nvSpPr>
        <p:spPr>
          <a:xfrm>
            <a:off x="9329420" y="3070136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CAF0-D62D-EB4E-B234-37C1ABD05619}"/>
              </a:ext>
            </a:extLst>
          </p:cNvPr>
          <p:cNvSpPr txBox="1"/>
          <p:nvPr userDrawn="1"/>
        </p:nvSpPr>
        <p:spPr>
          <a:xfrm>
            <a:off x="1043504" y="31055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8FDFF-ED30-3D46-9AA1-3C89A0F936E6}"/>
              </a:ext>
            </a:extLst>
          </p:cNvPr>
          <p:cNvSpPr txBox="1"/>
          <p:nvPr userDrawn="1"/>
        </p:nvSpPr>
        <p:spPr>
          <a:xfrm>
            <a:off x="5213350" y="41046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9DB08-8871-274B-8F8A-E818DB2217DB}"/>
              </a:ext>
            </a:extLst>
          </p:cNvPr>
          <p:cNvSpPr txBox="1"/>
          <p:nvPr userDrawn="1"/>
        </p:nvSpPr>
        <p:spPr>
          <a:xfrm>
            <a:off x="417528" y="49809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4402E-62A1-814F-9A18-2B853A802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42" y="1713201"/>
            <a:ext cx="6461466" cy="4209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00BEE-841B-294F-86FD-F753436E4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941" y="1757208"/>
            <a:ext cx="1615385" cy="2214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672-4C62-4B46-BF24-184D2F366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0" y="3583562"/>
            <a:ext cx="3863405" cy="2418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546C9-2DAA-AA44-B97C-C8BC145AE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1553" y="2265264"/>
            <a:ext cx="1028328" cy="1849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4EFE7-EC00-0E47-BABB-C8A8AE194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58978" y="4470675"/>
            <a:ext cx="1972732" cy="1096809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3638" y="1944688"/>
            <a:ext cx="6053137" cy="356552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4120" y="1952897"/>
            <a:ext cx="1371599" cy="180920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20103" y="4245429"/>
            <a:ext cx="855617" cy="153488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75520" y="2788919"/>
            <a:ext cx="1424880" cy="80989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8048" y="3915180"/>
            <a:ext cx="2664000" cy="168672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489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D5F2A-D83F-9B48-85FA-4C61F5F0D33B}"/>
              </a:ext>
            </a:extLst>
          </p:cNvPr>
          <p:cNvSpPr txBox="1"/>
          <p:nvPr userDrawn="1"/>
        </p:nvSpPr>
        <p:spPr>
          <a:xfrm>
            <a:off x="9329420" y="3070136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2D6DD-40CF-D442-809A-40CD857F5FA5}"/>
              </a:ext>
            </a:extLst>
          </p:cNvPr>
          <p:cNvSpPr txBox="1"/>
          <p:nvPr userDrawn="1"/>
        </p:nvSpPr>
        <p:spPr>
          <a:xfrm>
            <a:off x="1043504" y="310555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6E9D-4DAE-104C-B0EE-7C4AEC5F02DD}"/>
              </a:ext>
            </a:extLst>
          </p:cNvPr>
          <p:cNvSpPr txBox="1"/>
          <p:nvPr userDrawn="1"/>
        </p:nvSpPr>
        <p:spPr>
          <a:xfrm>
            <a:off x="5213350" y="41046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30A76-2009-1E4C-969D-DDAF0B791C68}"/>
              </a:ext>
            </a:extLst>
          </p:cNvPr>
          <p:cNvSpPr txBox="1"/>
          <p:nvPr userDrawn="1"/>
        </p:nvSpPr>
        <p:spPr>
          <a:xfrm>
            <a:off x="417528" y="49809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D83E5F-BF42-F140-857D-07806F249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42" y="1713201"/>
            <a:ext cx="6461466" cy="42093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3D66DE-A031-D140-A9C7-DBB3CD70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941" y="1757208"/>
            <a:ext cx="1615385" cy="22141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60C7D8-E0D4-CA41-896E-448AACBCB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0" y="3583562"/>
            <a:ext cx="3863405" cy="24188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D262A-AAD1-174D-B5D0-0DED89342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1553" y="2265264"/>
            <a:ext cx="1028328" cy="18495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2D078-2357-8F46-A330-D7D76FE67D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58978" y="4470675"/>
            <a:ext cx="1972732" cy="1096809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3638" y="1944688"/>
            <a:ext cx="6053137" cy="3565525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4120" y="1952897"/>
            <a:ext cx="1371599" cy="180920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20103" y="4245429"/>
            <a:ext cx="855617" cy="153488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75520" y="2788919"/>
            <a:ext cx="1424880" cy="809897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8048" y="3915180"/>
            <a:ext cx="2664000" cy="1686723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350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5B1CE-DB29-D940-80FF-FBE95B4C41D6}"/>
              </a:ext>
            </a:extLst>
          </p:cNvPr>
          <p:cNvSpPr/>
          <p:nvPr userDrawn="1"/>
        </p:nvSpPr>
        <p:spPr>
          <a:xfrm>
            <a:off x="6181724" y="0"/>
            <a:ext cx="5602289" cy="6361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1F1B-B4C4-0349-8DAC-D6F3A7F0864F}"/>
              </a:ext>
            </a:extLst>
          </p:cNvPr>
          <p:cNvSpPr txBox="1"/>
          <p:nvPr userDrawn="1"/>
        </p:nvSpPr>
        <p:spPr>
          <a:xfrm>
            <a:off x="7743223" y="5385224"/>
            <a:ext cx="29499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3C6-9CEE-474B-971F-BFF77C33CFA6}"/>
              </a:ext>
            </a:extLst>
          </p:cNvPr>
          <p:cNvSpPr/>
          <p:nvPr userDrawn="1"/>
        </p:nvSpPr>
        <p:spPr>
          <a:xfrm>
            <a:off x="5589767" y="1648295"/>
            <a:ext cx="4985468" cy="3159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D273-D518-9049-BDAF-80422F38ED1F}"/>
              </a:ext>
            </a:extLst>
          </p:cNvPr>
          <p:cNvSpPr txBox="1"/>
          <p:nvPr userDrawn="1"/>
        </p:nvSpPr>
        <p:spPr>
          <a:xfrm>
            <a:off x="6650990" y="3547428"/>
            <a:ext cx="277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86C89-626E-AE46-9E69-CF33CC6F6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009" y="1079604"/>
            <a:ext cx="7188604" cy="450069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81495" y="1702708"/>
            <a:ext cx="4968000" cy="3115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4643440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05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641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8963" y="1243197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9937" y="812800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032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61364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61365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7561261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550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613E2-678F-7D4D-9A8D-972FEC76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35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C014C-2DA5-814F-84BB-63E6A28E2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77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9884E-24F7-4441-BE06-2588C12E1576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8" y="4437112"/>
            <a:ext cx="79736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7B2A71-B193-3E4B-9AF6-0016DD41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689" y="1517907"/>
            <a:ext cx="4353224" cy="4095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9615" y="2137960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0459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0445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915344" y="4144237"/>
            <a:ext cx="1700692" cy="2762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F9442-9875-6947-BBA9-F3496D049EDC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9" y="2669888"/>
            <a:ext cx="27624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47485" y="4144236"/>
            <a:ext cx="1700692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47485" y="2391416"/>
            <a:ext cx="2320925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01D65C-A9A9-5140-81D7-F635545B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B08F05-402C-5344-80CB-C1F024812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67AB97-AD89-7648-A2B8-2EB14508B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D574E1A-F7E0-7A46-962E-0013A8BB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2EEA5C-D4BE-F640-80E6-A69709CBA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7DDE1-9382-7245-8651-C12919F57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33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727AC-77A6-2742-BE88-87AFA727C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8" y="4437112"/>
            <a:ext cx="79736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76B86D-9BF7-5045-B128-38432F541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689" y="1517907"/>
            <a:ext cx="4353224" cy="409542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9615" y="2137960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0459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0445" y="4029207"/>
            <a:ext cx="823230" cy="82323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CCD1FB-EA1E-8643-A9BB-F88F5DFF5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3647729" y="2669888"/>
            <a:ext cx="27624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915344" y="4144237"/>
            <a:ext cx="1700692" cy="276225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647485" y="4144236"/>
            <a:ext cx="1700692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47485" y="2391416"/>
            <a:ext cx="2320925" cy="2762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1243197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812800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94131-BECC-BE42-8AD6-8BDF65400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44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B40A-AAA5-A24B-9877-533810C5D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75803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90DF1-3394-45FB-92C2-23BD98E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29951-AFDA-6249-87AA-722A16A10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1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9F79-60DD-3E45-8749-57D48A90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718" y="0"/>
            <a:ext cx="12364804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9FEEB-A5CB-424E-BDB0-30B65C631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3AB48-8B06-9A4E-A47C-8532ECC02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1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15D84-8739-5D48-A182-C06289731630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572A9F0-4182-1B45-B89A-27899D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74C693-5707-A446-98AB-CF3C2DF8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14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4AA83D-8977-BB4E-B6AA-EC49CEC9E9A4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1CCA92A-6492-3A47-99D3-A688BD34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333292-F5EF-8342-AC40-63FDDD79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588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B116890-8CC8-CF46-8550-242352C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E1B9DF-91C7-E54C-A438-389990ED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19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668B086-3F71-2E45-8C06-9296DDEB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87C519-4436-DE4F-805C-708B67C9A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4464A4-3DE5-D240-A1F7-FC40A8686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6BD91C-C1CE-B048-8BBE-3CCE2957E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4pPr>
            <a:lvl5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3CFD-EADD-854B-BA50-18EACC119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AD54-7E2F-4A41-93CB-60A669B777F9}"/>
              </a:ext>
            </a:extLst>
          </p:cNvPr>
          <p:cNvSpPr/>
          <p:nvPr userDrawn="1"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3F7D7-699F-8A4D-AA57-8CDF3AE42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2" y="6553152"/>
            <a:ext cx="554400" cy="7437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398B85-CA84-934B-8A89-8451D9738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5A5CB9-79D7-C743-BEA3-40A23EC8F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180000" indent="-180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E7525-B9AF-F945-A1E0-22475DD415A2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F5E3AF7-EDE2-E649-892E-82A37A20F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5D435D-275A-1841-9694-33F6A993D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51B-FB2A-3548-AD24-5DD3B3BB4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4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3456561" y="2774034"/>
            <a:ext cx="1407268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1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BFF992-47D8-9045-9A82-1EB762A81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253819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E2302D-6D8E-0742-B5BC-17348B2FBF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962" y="779765"/>
            <a:ext cx="3255191" cy="313350"/>
          </a:xfrm>
        </p:spPr>
        <p:txBody>
          <a:bodyPr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D145D-2D50-9740-8C68-88337DA8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D5E4F4-AE40-AD41-848B-B00239D8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77017B-C41C-794E-BE6F-400E17863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7A39B-745B-A446-8364-184D90062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D25C3-398C-2E42-B74D-3ED385B03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E089E-094F-5B43-8DB3-3FB3232BC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5B52E0D1-5E5B-094E-9B9C-101973C1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E1631B-E2DA-8945-A168-E7A80C419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3" y="1812521"/>
            <a:ext cx="3684587" cy="438775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252000" indent="-252000">
              <a:lnSpc>
                <a:spcPct val="9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 spc="0" baseline="0">
                <a:solidFill>
                  <a:schemeClr val="bg1"/>
                </a:solidFill>
              </a:defRPr>
            </a:lvl7pPr>
            <a:lvl8pPr marL="144000" indent="-144000">
              <a:spcBef>
                <a:spcPts val="5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DE592B-E060-B247-B7EF-C3B5259A1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367818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E4079B-F2B0-614B-A93C-40E3CEB8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6777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4B1EA27-7F76-4A43-B94E-516CA9EC6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3349" y="1812521"/>
            <a:ext cx="6570664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F7556-EDF7-E843-BEE5-8C8E5F8D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Image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43B50-74AA-174E-A835-7BF78982B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3" y="6503629"/>
            <a:ext cx="196549" cy="2124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443226-86BF-704A-876E-6049F2F281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52298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C44D5-60ED-A448-A10C-07FF505FC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0724" y="1812521"/>
            <a:ext cx="5983289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DFDF015-BDE7-0E48-86DA-85D18C7158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2" y="779765"/>
            <a:ext cx="464986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267B3-7B31-2140-857A-BA231CA5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46492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69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F2FC04-C99E-7248-9A07-D4A0C9F5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2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0528A0E-512F-7544-9E2E-8F931AC742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332A4C-A576-EC4B-B939-555C27D54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02C222-A19F-974D-ADB0-97CF9148B9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55493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121-A029-A94C-8116-0B394B141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AB4DC9-0F69-9749-8453-5D4C6C315F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BEDDE7-DDA0-0A49-8835-80278CBDBE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8000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4FAAF36-DEF1-BE47-AC65-CB11974EC7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0068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B2AC3A1-78CD-A246-B0C4-5FECA924C6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8013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828BBC3-0DB4-D748-A0EA-5F8F4289F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3370BA3-96B7-EE46-864E-61A583698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533DC3B0-46E7-8B4E-AA4E-414F96E06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EF142D-8152-944A-B569-D19ACDB83E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013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F58D62-8BE8-7449-85A5-E5B512B84B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0068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9B2F9A-C823-BD4A-A2F6-3B0AF01AB5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000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A4A94A7-AA8C-5640-9123-FF014E216B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306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B423A1-AF3F-9D4D-A12F-F92474886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98BEDB-E6E1-8C47-8BB5-21AA5D356897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91B752-7623-2C45-AE90-80F480A5E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0457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CF9E35-3BCE-214B-8D59-0E1A7F2DF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64479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-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3F6E3A-7686-3240-90EF-3094DF4F7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31085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A47F14-4DCD-9844-B4F7-EC3D185685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0457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650A74-DCC2-634D-9E8B-690C012749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64479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8F15B08-774C-D547-B564-B6DFD2AD9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31085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FFD341-DEF4-EE48-89A0-200D67581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2C1259-09AE-0541-A5A6-30C28C93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156951-5653-A442-89E3-2C1ADE08B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1">
  <p:cSld name="Cover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0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2038" y="6457863"/>
            <a:ext cx="17145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142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2">
  <p:cSld name="Cover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0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8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84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Light">
  <p:cSld name="Agenda // Ligh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8029828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379938" y="1205603"/>
            <a:ext cx="2706162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4162679" y="1064401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9"/>
          <p:cNvCxnSpPr/>
          <p:nvPr/>
        </p:nvCxnSpPr>
        <p:spPr>
          <a:xfrm>
            <a:off x="8029828" y="1064401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9"/>
          <p:cNvCxnSpPr/>
          <p:nvPr/>
        </p:nvCxnSpPr>
        <p:spPr>
          <a:xfrm>
            <a:off x="4162679" y="2442465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9"/>
          <p:cNvCxnSpPr/>
          <p:nvPr/>
        </p:nvCxnSpPr>
        <p:spPr>
          <a:xfrm>
            <a:off x="8029828" y="2442465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9"/>
          <p:cNvCxnSpPr/>
          <p:nvPr/>
        </p:nvCxnSpPr>
        <p:spPr>
          <a:xfrm>
            <a:off x="4162679" y="380822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9"/>
          <p:cNvCxnSpPr/>
          <p:nvPr/>
        </p:nvCxnSpPr>
        <p:spPr>
          <a:xfrm>
            <a:off x="8029828" y="380822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9"/>
          <p:cNvCxnSpPr/>
          <p:nvPr/>
        </p:nvCxnSpPr>
        <p:spPr>
          <a:xfrm>
            <a:off x="4162679" y="518617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9"/>
          <p:cNvCxnSpPr/>
          <p:nvPr/>
        </p:nvCxnSpPr>
        <p:spPr>
          <a:xfrm>
            <a:off x="8029828" y="518617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905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1352964" y="1268093"/>
            <a:ext cx="8511762" cy="325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2"/>
          </p:nvPr>
        </p:nvSpPr>
        <p:spPr>
          <a:xfrm>
            <a:off x="1352550" y="4538391"/>
            <a:ext cx="3676650" cy="67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3"/>
          </p:nvPr>
        </p:nvSpPr>
        <p:spPr>
          <a:xfrm>
            <a:off x="1352550" y="5254855"/>
            <a:ext cx="464185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4"/>
          </p:nvPr>
        </p:nvSpPr>
        <p:spPr>
          <a:xfrm>
            <a:off x="1352550" y="5461724"/>
            <a:ext cx="464185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3456561" y="2774034"/>
            <a:ext cx="14072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18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2 Column">
  <p:cSld name="Split 2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373062" y="1812924"/>
            <a:ext cx="4840288" cy="4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marL="914400" lvl="1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2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555493" y="1812924"/>
            <a:ext cx="4840288" cy="4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marL="914400" lvl="1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32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3273424" y="404814"/>
            <a:ext cx="8918575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B39347-2447-A74B-A192-26F35F5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Image + Main Content">
  <p:cSld name="Headings + Image + Main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03629"/>
            <a:ext cx="196549" cy="2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>
            <a:spLocks noGrp="1"/>
          </p:cNvSpPr>
          <p:nvPr>
            <p:ph type="pic" idx="2"/>
          </p:nvPr>
        </p:nvSpPr>
        <p:spPr>
          <a:xfrm>
            <a:off x="0" y="1628194"/>
            <a:ext cx="5213350" cy="522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5800724" y="1812521"/>
            <a:ext cx="5983289" cy="46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3"/>
          </p:nvPr>
        </p:nvSpPr>
        <p:spPr>
          <a:xfrm>
            <a:off x="378962" y="779765"/>
            <a:ext cx="464986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464926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759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Image">
  <p:cSld name="Section Breaker /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64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96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+ Icons">
  <p:cSld name="4 Column + Ico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>
            <a:spLocks noGrp="1"/>
          </p:cNvSpPr>
          <p:nvPr>
            <p:ph type="pic" idx="2"/>
          </p:nvPr>
        </p:nvSpPr>
        <p:spPr>
          <a:xfrm>
            <a:off x="37306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>
            <a:spLocks noGrp="1"/>
          </p:cNvSpPr>
          <p:nvPr>
            <p:ph type="pic" idx="3"/>
          </p:nvPr>
        </p:nvSpPr>
        <p:spPr>
          <a:xfrm>
            <a:off x="328000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>
            <a:spLocks noGrp="1"/>
          </p:cNvSpPr>
          <p:nvPr>
            <p:ph type="pic" idx="4"/>
          </p:nvPr>
        </p:nvSpPr>
        <p:spPr>
          <a:xfrm>
            <a:off x="6180068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>
            <a:spLocks noGrp="1"/>
          </p:cNvSpPr>
          <p:nvPr>
            <p:ph type="pic" idx="5"/>
          </p:nvPr>
        </p:nvSpPr>
        <p:spPr>
          <a:xfrm>
            <a:off x="908013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6"/>
          </p:nvPr>
        </p:nvSpPr>
        <p:spPr>
          <a:xfrm>
            <a:off x="908013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7"/>
          </p:nvPr>
        </p:nvSpPr>
        <p:spPr>
          <a:xfrm>
            <a:off x="6180068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8"/>
          </p:nvPr>
        </p:nvSpPr>
        <p:spPr>
          <a:xfrm>
            <a:off x="328000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9"/>
          </p:nvPr>
        </p:nvSpPr>
        <p:spPr>
          <a:xfrm>
            <a:off x="37306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477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tem 3 Column + Icons">
  <p:cSld name="6 Item 3 Column + Icons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8" name="Google Shape;148;p16"/>
          <p:cNvSpPr>
            <a:spLocks noGrp="1"/>
          </p:cNvSpPr>
          <p:nvPr>
            <p:ph type="pic" idx="2"/>
          </p:nvPr>
        </p:nvSpPr>
        <p:spPr>
          <a:xfrm>
            <a:off x="373064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1480457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0" name="Google Shape;150;p16"/>
          <p:cNvSpPr>
            <a:spLocks noGrp="1"/>
          </p:cNvSpPr>
          <p:nvPr>
            <p:ph type="pic" idx="3"/>
          </p:nvPr>
        </p:nvSpPr>
        <p:spPr>
          <a:xfrm>
            <a:off x="4257086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4"/>
          </p:nvPr>
        </p:nvSpPr>
        <p:spPr>
          <a:xfrm>
            <a:off x="5364479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2" name="Google Shape;152;p16"/>
          <p:cNvSpPr>
            <a:spLocks noGrp="1"/>
          </p:cNvSpPr>
          <p:nvPr>
            <p:ph type="pic" idx="5"/>
          </p:nvPr>
        </p:nvSpPr>
        <p:spPr>
          <a:xfrm>
            <a:off x="8123692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6"/>
          </p:nvPr>
        </p:nvSpPr>
        <p:spPr>
          <a:xfrm>
            <a:off x="9231085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>
            <a:spLocks noGrp="1"/>
          </p:cNvSpPr>
          <p:nvPr>
            <p:ph type="pic" idx="7"/>
          </p:nvPr>
        </p:nvSpPr>
        <p:spPr>
          <a:xfrm>
            <a:off x="373064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8"/>
          </p:nvPr>
        </p:nvSpPr>
        <p:spPr>
          <a:xfrm>
            <a:off x="1480457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>
            <a:spLocks noGrp="1"/>
          </p:cNvSpPr>
          <p:nvPr>
            <p:ph type="pic" idx="9"/>
          </p:nvPr>
        </p:nvSpPr>
        <p:spPr>
          <a:xfrm>
            <a:off x="4257086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3"/>
          </p:nvPr>
        </p:nvSpPr>
        <p:spPr>
          <a:xfrm>
            <a:off x="5364479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>
            <a:spLocks noGrp="1"/>
          </p:cNvSpPr>
          <p:nvPr>
            <p:ph type="pic" idx="14"/>
          </p:nvPr>
        </p:nvSpPr>
        <p:spPr>
          <a:xfrm>
            <a:off x="8123692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5"/>
          </p:nvPr>
        </p:nvSpPr>
        <p:spPr>
          <a:xfrm>
            <a:off x="9231085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6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746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4 Column">
  <p:cSld name="Left Sidebar 4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253819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378962" y="779765"/>
            <a:ext cx="3255191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66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2">
  <p:cSld name="Thank You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4"/>
          </p:nvPr>
        </p:nvSpPr>
        <p:spPr>
          <a:xfrm>
            <a:off x="373062" y="4275886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5"/>
          </p:nvPr>
        </p:nvSpPr>
        <p:spPr>
          <a:xfrm>
            <a:off x="373062" y="4609714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373061" y="6355653"/>
            <a:ext cx="7087281" cy="31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252411"/>
            <a:ext cx="1990800" cy="5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8738" y="5635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478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Dark">
  <p:cSld name="Headings + Text // Dark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51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889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Dark">
  <p:cSld name="Headings + Content + Sidebar // Dark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199" name="Google Shape;199;p22"/>
          <p:cNvCxnSpPr/>
          <p:nvPr/>
        </p:nvCxnSpPr>
        <p:spPr>
          <a:xfrm>
            <a:off x="9088251" y="1106562"/>
            <a:ext cx="270033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387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755536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body" idx="3"/>
          </p:nvPr>
        </p:nvSpPr>
        <p:spPr>
          <a:xfrm>
            <a:off x="9083675" y="1544258"/>
            <a:ext cx="2700339" cy="48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909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Light">
  <p:cSld name="Headings + Content + Sidebar // Light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/>
          <p:nvPr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2" y="6553152"/>
            <a:ext cx="554400" cy="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Char char="•"/>
              <a:defRPr sz="4600">
                <a:solidFill>
                  <a:schemeClr val="lt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–"/>
              <a:defRPr sz="4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2"/>
          </p:nvPr>
        </p:nvSpPr>
        <p:spPr>
          <a:xfrm>
            <a:off x="9083675" y="1544258"/>
            <a:ext cx="2700339" cy="48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11" name="Google Shape;211;p23"/>
          <p:cNvCxnSpPr/>
          <p:nvPr/>
        </p:nvCxnSpPr>
        <p:spPr>
          <a:xfrm>
            <a:off x="9088251" y="1106562"/>
            <a:ext cx="270033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23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755536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387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755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Dark">
  <p:cSld name="Blank // Dark">
    <p:bg>
      <p:bgPr>
        <a:solidFill>
          <a:schemeClr val="accen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44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8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27532-64DF-B94C-813A-22F1ABCFEB45}"/>
              </a:ext>
            </a:extLst>
          </p:cNvPr>
          <p:cNvCxnSpPr>
            <a:cxnSpLocks/>
          </p:cNvCxnSpPr>
          <p:nvPr userDrawn="1"/>
        </p:nvCxnSpPr>
        <p:spPr>
          <a:xfrm>
            <a:off x="4162679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E67810-42A9-DB4C-9677-D1E4CFC3BAFC}"/>
              </a:ext>
            </a:extLst>
          </p:cNvPr>
          <p:cNvCxnSpPr>
            <a:cxnSpLocks/>
          </p:cNvCxnSpPr>
          <p:nvPr userDrawn="1"/>
        </p:nvCxnSpPr>
        <p:spPr>
          <a:xfrm>
            <a:off x="8029828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38984-8962-E14F-B7BF-4E85B996E1E6}"/>
              </a:ext>
            </a:extLst>
          </p:cNvPr>
          <p:cNvCxnSpPr>
            <a:cxnSpLocks/>
          </p:cNvCxnSpPr>
          <p:nvPr userDrawn="1"/>
        </p:nvCxnSpPr>
        <p:spPr>
          <a:xfrm>
            <a:off x="4162679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561D68-0B46-BB4B-8BA1-8E333E789068}"/>
              </a:ext>
            </a:extLst>
          </p:cNvPr>
          <p:cNvCxnSpPr>
            <a:cxnSpLocks/>
          </p:cNvCxnSpPr>
          <p:nvPr userDrawn="1"/>
        </p:nvCxnSpPr>
        <p:spPr>
          <a:xfrm>
            <a:off x="8029828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958AD-2471-5246-8B3C-AD03CDF90E8E}"/>
              </a:ext>
            </a:extLst>
          </p:cNvPr>
          <p:cNvCxnSpPr>
            <a:cxnSpLocks/>
          </p:cNvCxnSpPr>
          <p:nvPr userDrawn="1"/>
        </p:nvCxnSpPr>
        <p:spPr>
          <a:xfrm>
            <a:off x="4162679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834268-81F9-674F-85E7-95F8F17A06A0}"/>
              </a:ext>
            </a:extLst>
          </p:cNvPr>
          <p:cNvCxnSpPr>
            <a:cxnSpLocks/>
          </p:cNvCxnSpPr>
          <p:nvPr userDrawn="1"/>
        </p:nvCxnSpPr>
        <p:spPr>
          <a:xfrm>
            <a:off x="8029828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D2BA6-90B1-E741-AEAA-5E4D6FB502FD}"/>
              </a:ext>
            </a:extLst>
          </p:cNvPr>
          <p:cNvCxnSpPr>
            <a:cxnSpLocks/>
          </p:cNvCxnSpPr>
          <p:nvPr userDrawn="1"/>
        </p:nvCxnSpPr>
        <p:spPr>
          <a:xfrm>
            <a:off x="4162679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B4A67D-B169-8E4B-8FB3-E2BAA2D8C48E}"/>
              </a:ext>
            </a:extLst>
          </p:cNvPr>
          <p:cNvCxnSpPr>
            <a:cxnSpLocks/>
          </p:cNvCxnSpPr>
          <p:nvPr userDrawn="1"/>
        </p:nvCxnSpPr>
        <p:spPr>
          <a:xfrm>
            <a:off x="8029828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1E9756-15E5-D34F-BADD-BFBA70E59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2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Light">
  <p:cSld name="Headings // Ligh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51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36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Light">
  <p:cSld name="Headings + Text // L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51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Char char="•"/>
              <a:defRPr sz="4600">
                <a:solidFill>
                  <a:schemeClr val="lt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–"/>
              <a:defRPr sz="4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469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// Dark">
  <p:cSld name="Headings // Dark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51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19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1">
  <p:cSld name="Cover //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0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2038" y="6457863"/>
            <a:ext cx="17145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313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// 2">
  <p:cSld name="Cover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0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338" y="4111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798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Dark">
  <p:cSld name="Agenda // Dar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3273424" y="404814"/>
            <a:ext cx="8918575" cy="64531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8029829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379938" y="1205603"/>
            <a:ext cx="2706162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6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// Light">
  <p:cSld name="Agenda // Ligh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484801" y="120560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51951" y="120560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3"/>
          </p:nvPr>
        </p:nvSpPr>
        <p:spPr>
          <a:xfrm>
            <a:off x="4162679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"/>
          </p:nvPr>
        </p:nvSpPr>
        <p:spPr>
          <a:xfrm>
            <a:off x="8029828" y="120560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5"/>
          </p:nvPr>
        </p:nvSpPr>
        <p:spPr>
          <a:xfrm>
            <a:off x="4484801" y="258202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6"/>
          </p:nvPr>
        </p:nvSpPr>
        <p:spPr>
          <a:xfrm>
            <a:off x="8351951" y="258202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7"/>
          </p:nvPr>
        </p:nvSpPr>
        <p:spPr>
          <a:xfrm>
            <a:off x="416267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8"/>
          </p:nvPr>
        </p:nvSpPr>
        <p:spPr>
          <a:xfrm>
            <a:off x="8029829" y="258202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9"/>
          </p:nvPr>
        </p:nvSpPr>
        <p:spPr>
          <a:xfrm>
            <a:off x="4484801" y="3948883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3"/>
          </p:nvPr>
        </p:nvSpPr>
        <p:spPr>
          <a:xfrm>
            <a:off x="8351951" y="3948883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4"/>
          </p:nvPr>
        </p:nvSpPr>
        <p:spPr>
          <a:xfrm>
            <a:off x="416267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5"/>
          </p:nvPr>
        </p:nvSpPr>
        <p:spPr>
          <a:xfrm>
            <a:off x="8029829" y="3948883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6"/>
          </p:nvPr>
        </p:nvSpPr>
        <p:spPr>
          <a:xfrm>
            <a:off x="4484801" y="5325308"/>
            <a:ext cx="2886026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7"/>
          </p:nvPr>
        </p:nvSpPr>
        <p:spPr>
          <a:xfrm>
            <a:off x="8351951" y="5325308"/>
            <a:ext cx="28860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8"/>
          </p:nvPr>
        </p:nvSpPr>
        <p:spPr>
          <a:xfrm>
            <a:off x="416267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19"/>
          </p:nvPr>
        </p:nvSpPr>
        <p:spPr>
          <a:xfrm>
            <a:off x="8029829" y="5325308"/>
            <a:ext cx="318947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solidFill>
                  <a:schemeClr val="lt1"/>
                </a:solidFill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379938" y="1205603"/>
            <a:ext cx="2706162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4162679" y="1064401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9"/>
          <p:cNvCxnSpPr/>
          <p:nvPr/>
        </p:nvCxnSpPr>
        <p:spPr>
          <a:xfrm>
            <a:off x="8029828" y="1064401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9"/>
          <p:cNvCxnSpPr/>
          <p:nvPr/>
        </p:nvCxnSpPr>
        <p:spPr>
          <a:xfrm>
            <a:off x="4162679" y="2442465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9"/>
          <p:cNvCxnSpPr/>
          <p:nvPr/>
        </p:nvCxnSpPr>
        <p:spPr>
          <a:xfrm>
            <a:off x="8029828" y="2442465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9"/>
          <p:cNvCxnSpPr/>
          <p:nvPr/>
        </p:nvCxnSpPr>
        <p:spPr>
          <a:xfrm>
            <a:off x="4162679" y="380822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9"/>
          <p:cNvCxnSpPr/>
          <p:nvPr/>
        </p:nvCxnSpPr>
        <p:spPr>
          <a:xfrm>
            <a:off x="8029828" y="380822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9"/>
          <p:cNvCxnSpPr/>
          <p:nvPr/>
        </p:nvCxnSpPr>
        <p:spPr>
          <a:xfrm>
            <a:off x="4162679" y="518617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9"/>
          <p:cNvCxnSpPr/>
          <p:nvPr/>
        </p:nvCxnSpPr>
        <p:spPr>
          <a:xfrm>
            <a:off x="8029828" y="5186177"/>
            <a:ext cx="320814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28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2 Column">
  <p:cSld name="Split 2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373062" y="1812924"/>
            <a:ext cx="4840288" cy="4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marL="914400" lvl="1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2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555493" y="1812924"/>
            <a:ext cx="4840288" cy="4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marL="914400" lvl="1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2pPr>
            <a:lvl3pPr marL="1371600" lvl="2" indent="-4191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433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Image + Main Content">
  <p:cSld name="Headings + Image + Main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3" y="6503629"/>
            <a:ext cx="196549" cy="2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>
            <a:spLocks noGrp="1"/>
          </p:cNvSpPr>
          <p:nvPr>
            <p:ph type="pic" idx="2"/>
          </p:nvPr>
        </p:nvSpPr>
        <p:spPr>
          <a:xfrm>
            <a:off x="0" y="1628194"/>
            <a:ext cx="5213350" cy="522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5800724" y="1812521"/>
            <a:ext cx="5983289" cy="4691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3"/>
          </p:nvPr>
        </p:nvSpPr>
        <p:spPr>
          <a:xfrm>
            <a:off x="378962" y="779765"/>
            <a:ext cx="464986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464926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248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Image">
  <p:cSld name="Section Breaker /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64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90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5329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+ Icons">
  <p:cSld name="4 Column + Ico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>
            <a:spLocks noGrp="1"/>
          </p:cNvSpPr>
          <p:nvPr>
            <p:ph type="pic" idx="2"/>
          </p:nvPr>
        </p:nvSpPr>
        <p:spPr>
          <a:xfrm>
            <a:off x="37306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>
            <a:spLocks noGrp="1"/>
          </p:cNvSpPr>
          <p:nvPr>
            <p:ph type="pic" idx="3"/>
          </p:nvPr>
        </p:nvSpPr>
        <p:spPr>
          <a:xfrm>
            <a:off x="328000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>
            <a:spLocks noGrp="1"/>
          </p:cNvSpPr>
          <p:nvPr>
            <p:ph type="pic" idx="4"/>
          </p:nvPr>
        </p:nvSpPr>
        <p:spPr>
          <a:xfrm>
            <a:off x="6180068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>
            <a:spLocks noGrp="1"/>
          </p:cNvSpPr>
          <p:nvPr>
            <p:ph type="pic" idx="5"/>
          </p:nvPr>
        </p:nvSpPr>
        <p:spPr>
          <a:xfrm>
            <a:off x="9080133" y="2089468"/>
            <a:ext cx="813599" cy="8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6"/>
          </p:nvPr>
        </p:nvSpPr>
        <p:spPr>
          <a:xfrm>
            <a:off x="908013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7"/>
          </p:nvPr>
        </p:nvSpPr>
        <p:spPr>
          <a:xfrm>
            <a:off x="6180068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8"/>
          </p:nvPr>
        </p:nvSpPr>
        <p:spPr>
          <a:xfrm>
            <a:off x="328000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9"/>
          </p:nvPr>
        </p:nvSpPr>
        <p:spPr>
          <a:xfrm>
            <a:off x="373063" y="3207225"/>
            <a:ext cx="2347932" cy="3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9pPr>
          </a:lstStyle>
          <a:p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012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tem 3 Column + Icons">
  <p:cSld name="6 Item 3 Column + Icons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48" name="Google Shape;148;p16"/>
          <p:cNvSpPr>
            <a:spLocks noGrp="1"/>
          </p:cNvSpPr>
          <p:nvPr>
            <p:ph type="pic" idx="2"/>
          </p:nvPr>
        </p:nvSpPr>
        <p:spPr>
          <a:xfrm>
            <a:off x="373064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1480457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0" name="Google Shape;150;p16"/>
          <p:cNvSpPr>
            <a:spLocks noGrp="1"/>
          </p:cNvSpPr>
          <p:nvPr>
            <p:ph type="pic" idx="3"/>
          </p:nvPr>
        </p:nvSpPr>
        <p:spPr>
          <a:xfrm>
            <a:off x="4257086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4"/>
          </p:nvPr>
        </p:nvSpPr>
        <p:spPr>
          <a:xfrm>
            <a:off x="5364479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2" name="Google Shape;152;p16"/>
          <p:cNvSpPr>
            <a:spLocks noGrp="1"/>
          </p:cNvSpPr>
          <p:nvPr>
            <p:ph type="pic" idx="5"/>
          </p:nvPr>
        </p:nvSpPr>
        <p:spPr>
          <a:xfrm>
            <a:off x="8123692" y="225493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6"/>
          </p:nvPr>
        </p:nvSpPr>
        <p:spPr>
          <a:xfrm>
            <a:off x="9231085" y="223751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>
            <a:spLocks noGrp="1"/>
          </p:cNvSpPr>
          <p:nvPr>
            <p:ph type="pic" idx="7"/>
          </p:nvPr>
        </p:nvSpPr>
        <p:spPr>
          <a:xfrm>
            <a:off x="373064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8"/>
          </p:nvPr>
        </p:nvSpPr>
        <p:spPr>
          <a:xfrm>
            <a:off x="1480457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>
            <a:spLocks noGrp="1"/>
          </p:cNvSpPr>
          <p:nvPr>
            <p:ph type="pic" idx="9"/>
          </p:nvPr>
        </p:nvSpPr>
        <p:spPr>
          <a:xfrm>
            <a:off x="4257086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3"/>
          </p:nvPr>
        </p:nvSpPr>
        <p:spPr>
          <a:xfrm>
            <a:off x="5364479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>
            <a:spLocks noGrp="1"/>
          </p:cNvSpPr>
          <p:nvPr>
            <p:ph type="pic" idx="14"/>
          </p:nvPr>
        </p:nvSpPr>
        <p:spPr>
          <a:xfrm>
            <a:off x="8123692" y="4240482"/>
            <a:ext cx="917122" cy="91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5"/>
          </p:nvPr>
        </p:nvSpPr>
        <p:spPr>
          <a:xfrm>
            <a:off x="9231085" y="4223063"/>
            <a:ext cx="2229395" cy="11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6"/>
          </p:nvPr>
        </p:nvSpPr>
        <p:spPr>
          <a:xfrm>
            <a:off x="378962" y="779765"/>
            <a:ext cx="8517513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755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bar 4 Column">
  <p:cSld name="Left Sidebar 4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3253819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378962" y="779765"/>
            <a:ext cx="3255191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619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/ 2">
  <p:cSld name="Thank You //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373062" y="1543990"/>
            <a:ext cx="5616000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2"/>
          </p:nvPr>
        </p:nvSpPr>
        <p:spPr>
          <a:xfrm>
            <a:off x="373062" y="3630613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3"/>
          </p:nvPr>
        </p:nvSpPr>
        <p:spPr>
          <a:xfrm>
            <a:off x="373062" y="3942058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4"/>
          </p:nvPr>
        </p:nvSpPr>
        <p:spPr>
          <a:xfrm>
            <a:off x="373062" y="4275886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5"/>
          </p:nvPr>
        </p:nvSpPr>
        <p:spPr>
          <a:xfrm>
            <a:off x="373062" y="4609714"/>
            <a:ext cx="5615999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373061" y="6355653"/>
            <a:ext cx="7087281" cy="31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submitting this response we authorise you to make and distribute such copies of our proposal within your organisation and to any party contracted directly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solely assist in the evaluation process of our presentation on a confidential basis. Any further use will be strictly subject to agreeing appropriate terms.</a:t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252411"/>
            <a:ext cx="1990800" cy="5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8738" y="563563"/>
            <a:ext cx="1714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0" y="245407"/>
            <a:ext cx="1365427" cy="1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64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er // Crimson">
  <p:cSld name="Section Breaker // Crimson">
    <p:bg>
      <p:bgPr>
        <a:solidFill>
          <a:schemeClr val="accen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351168" y="2532856"/>
            <a:ext cx="9489664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526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Text // Dark">
  <p:cSld name="Headings + Text // Dark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851751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17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Dark">
  <p:cSld name="Headings + Content + Sidebar // Dark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cxnSp>
        <p:nvCxnSpPr>
          <p:cNvPr id="199" name="Google Shape;199;p22"/>
          <p:cNvCxnSpPr/>
          <p:nvPr/>
        </p:nvCxnSpPr>
        <p:spPr>
          <a:xfrm>
            <a:off x="9088251" y="1106562"/>
            <a:ext cx="270033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387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378963" y="779765"/>
            <a:ext cx="755536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2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>
                <a:solidFill>
                  <a:schemeClr val="dk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solidFill>
                  <a:schemeClr val="dk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body" idx="3"/>
          </p:nvPr>
        </p:nvSpPr>
        <p:spPr>
          <a:xfrm>
            <a:off x="9083675" y="1544258"/>
            <a:ext cx="2700339" cy="48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45" y="6422155"/>
            <a:ext cx="455455" cy="37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05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s + Content + Sidebar // Light">
  <p:cSld name="Headings + Content + Sidebar // Light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/>
          <p:nvPr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 txBox="1">
            <a:spLocks noGrp="1"/>
          </p:cNvSpPr>
          <p:nvPr>
            <p:ph type="sldNum" idx="12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62" y="6553152"/>
            <a:ext cx="554400" cy="7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382207" y="1544257"/>
            <a:ext cx="7552117" cy="4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marL="914400" lvl="1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Char char="•"/>
              <a:defRPr sz="4600">
                <a:solidFill>
                  <a:schemeClr val="lt1"/>
                </a:solidFill>
              </a:defRPr>
            </a:lvl2pPr>
            <a:lvl3pPr marL="1371600" lvl="2" indent="-5207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Char char="–"/>
              <a:defRPr sz="4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marL="2286000" lvl="4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sz="3000">
                <a:solidFill>
                  <a:schemeClr val="lt1"/>
                </a:solidFill>
              </a:defRPr>
            </a:lvl5pPr>
            <a:lvl6pPr marL="2743200" lvl="5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–"/>
              <a:defRPr sz="30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2"/>
          </p:nvPr>
        </p:nvSpPr>
        <p:spPr>
          <a:xfrm>
            <a:off x="9083675" y="1544258"/>
            <a:ext cx="2700339" cy="48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11" name="Google Shape;211;p23"/>
          <p:cNvCxnSpPr/>
          <p:nvPr/>
        </p:nvCxnSpPr>
        <p:spPr>
          <a:xfrm>
            <a:off x="9088251" y="1106562"/>
            <a:ext cx="270033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23"/>
          <p:cNvSpPr txBox="1">
            <a:spLocks noGrp="1"/>
          </p:cNvSpPr>
          <p:nvPr>
            <p:ph type="body" idx="3"/>
          </p:nvPr>
        </p:nvSpPr>
        <p:spPr>
          <a:xfrm>
            <a:off x="378963" y="779765"/>
            <a:ext cx="7555362" cy="31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379937" y="349368"/>
            <a:ext cx="7554387" cy="3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345" y="6422155"/>
            <a:ext cx="455455" cy="37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489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Dark">
  <p:cSld name="Blank // Dark">
    <p:bg>
      <p:bgPr>
        <a:solidFill>
          <a:schemeClr val="accen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64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// Light">
  <p:cSld name="Blank // Ligh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Crim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1809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C2E00-9F55-F94C-9B38-077F4EAB2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6592888" cy="120340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2" y="3124200"/>
            <a:ext cx="6592887" cy="838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622800"/>
            <a:ext cx="3632200" cy="33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5003800"/>
            <a:ext cx="3632200" cy="358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3CF67-CA3C-4F02-ADE1-3970A8EB1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95A3-CAF0-B242-8EB7-AFCFAC745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3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6592888" cy="120340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62" y="3124200"/>
            <a:ext cx="6592887" cy="838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622800"/>
            <a:ext cx="3632200" cy="3342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5003800"/>
            <a:ext cx="3632200" cy="3582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3025" y="332469"/>
            <a:ext cx="2914981" cy="37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371" y="256149"/>
            <a:ext cx="2253307" cy="11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2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2308226" y="404814"/>
            <a:ext cx="9883774" cy="6453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812800"/>
            <a:ext cx="17409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888" y="81280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1287" y="81280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38" y="868752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888" y="1812925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287" y="1812925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1038" y="1864115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888" y="2833679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3350" y="2833679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1038" y="2833679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889" y="382269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3351" y="382269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1039" y="3822690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3950" y="480773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5412" y="4807731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3100" y="480773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3950" y="579019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5412" y="5790191"/>
            <a:ext cx="3870325" cy="5685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3100" y="579019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3562" y="857642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3562" y="1846137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19888" y="2833679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4175" y="3822690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6237" y="4807731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6237" y="5809638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165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B86A0C-00BB-D948-A4B7-8C9AE343A809}"/>
              </a:ext>
            </a:extLst>
          </p:cNvPr>
          <p:cNvSpPr/>
          <p:nvPr userDrawn="1"/>
        </p:nvSpPr>
        <p:spPr>
          <a:xfrm>
            <a:off x="2308226" y="404814"/>
            <a:ext cx="9883774" cy="6453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812800"/>
            <a:ext cx="17409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888" y="81280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1287" y="81280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38" y="868752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888" y="1812925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1287" y="1812925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1038" y="1864115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1888" y="2833679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3350" y="2833679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1038" y="2833679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889" y="3822690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3351" y="3822690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71039" y="3822690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3950" y="480773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5412" y="4807731"/>
            <a:ext cx="3870325" cy="63420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3100" y="480773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3950" y="5790191"/>
            <a:ext cx="1357312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05412" y="5790191"/>
            <a:ext cx="3870325" cy="5685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3100" y="5790191"/>
            <a:ext cx="2212974" cy="2583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3562" y="857642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23562" y="1846137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19888" y="2833679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4175" y="3822690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6237" y="4807731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6237" y="5809638"/>
            <a:ext cx="362538" cy="277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35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75272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pPr marL="360000" marR="0" lvl="0" indent="-36000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add and an image: drag and drop an image on to this frame or click the icon in the centre of the page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638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24B8-7168-D04E-A455-BEE0016E45A9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401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39C1C4-44AA-674C-BA4B-E1E103AF021C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20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3063" y="1812925"/>
            <a:ext cx="7561262" cy="45481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114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147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0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2C671-B886-974A-9E82-0D8F1D6FF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05F9D-2FAA-074B-AC60-E72459EA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8523287" cy="4548188"/>
          </a:xfrm>
        </p:spPr>
        <p:txBody>
          <a:bodyPr/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8524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85232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73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8524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85232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8523287" cy="4548188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83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8524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3" y="816951"/>
            <a:ext cx="85232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3063" y="1812925"/>
            <a:ext cx="8523287" cy="4548188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409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794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bg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88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bg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0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193187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1634-277E-7747-804A-A9CA13381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95" y="6361113"/>
            <a:ext cx="536448" cy="4414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91778-C9E6-B04E-83FE-6A7C723DC7FC}"/>
              </a:ext>
            </a:extLst>
          </p:cNvPr>
          <p:cNvSpPr/>
          <p:nvPr userDrawn="1"/>
        </p:nvSpPr>
        <p:spPr>
          <a:xfrm>
            <a:off x="0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7837D-0379-664A-9D0B-5E4C1FD8C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6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10BEFA-1887-ED44-80DF-C60EB4D2C0E8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14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D48F2-9728-D947-BC40-57FF99EE960D}"/>
              </a:ext>
            </a:extLst>
          </p:cNvPr>
          <p:cNvSpPr/>
          <p:nvPr userDrawn="1"/>
        </p:nvSpPr>
        <p:spPr>
          <a:xfrm>
            <a:off x="5994401" y="1535113"/>
            <a:ext cx="6197600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D2347-5F4D-4B4B-B9C5-5FEFE298CDA1}"/>
              </a:ext>
            </a:extLst>
          </p:cNvPr>
          <p:cNvSpPr/>
          <p:nvPr userDrawn="1"/>
        </p:nvSpPr>
        <p:spPr>
          <a:xfrm>
            <a:off x="-4761" y="1535113"/>
            <a:ext cx="6100761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2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5E83-F97A-4A4C-A1D2-70354DADAC9B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6996-9C2D-E34C-9AE4-271D5479DB19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487B-DA99-5D4C-BB18-71ECDB93E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252411"/>
            <a:ext cx="1990800" cy="5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919-D774-9E49-AD0F-D2B45F9E1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8738" y="563563"/>
            <a:ext cx="171450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7E0B45-CD5C-B246-8F53-7D91C248CC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05316-4D36-7148-90F5-3F8A7AE17009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10E55-E32E-DB43-8C4C-9F0AD23D5EE0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94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390CF-2D09-2847-A471-FE7CD0696FA3}"/>
              </a:ext>
            </a:extLst>
          </p:cNvPr>
          <p:cNvSpPr/>
          <p:nvPr userDrawn="1"/>
        </p:nvSpPr>
        <p:spPr>
          <a:xfrm>
            <a:off x="5994400" y="1535113"/>
            <a:ext cx="6197599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DA44E-71C4-F84C-AA3E-981C7EB4A5F7}"/>
              </a:ext>
            </a:extLst>
          </p:cNvPr>
          <p:cNvSpPr/>
          <p:nvPr userDrawn="1"/>
        </p:nvSpPr>
        <p:spPr>
          <a:xfrm>
            <a:off x="-3416" y="1535113"/>
            <a:ext cx="6094653" cy="482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2086" y="1812925"/>
            <a:ext cx="5388179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5565" y="1812925"/>
            <a:ext cx="5385600" cy="454818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373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76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5295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44896" y="1812925"/>
            <a:ext cx="5602288" cy="43307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76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67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324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5213350" y="812800"/>
            <a:ext cx="6978650" cy="604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44897" y="1812925"/>
            <a:ext cx="5627942" cy="435927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7" y="1221763"/>
            <a:ext cx="465673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46561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13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12192000" cy="47329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98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32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B3EEB-A505-4048-A0EA-6D2B067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0029D0-EDF0-684D-8786-BF3982A86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0934-3826-8045-9E2E-0FBEEB665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99315A-BA46-C14C-83A5-15271A163B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0"/>
            <a:ext cx="3707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6444D-DB57-7B49-A05D-E8166DE24CFF}"/>
              </a:ext>
            </a:extLst>
          </p:cNvPr>
          <p:cNvCxnSpPr>
            <a:cxnSpLocks/>
          </p:cNvCxnSpPr>
          <p:nvPr userDrawn="1"/>
        </p:nvCxnSpPr>
        <p:spPr>
          <a:xfrm>
            <a:off x="8896350" y="1535113"/>
            <a:ext cx="28876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EA8C210-EC08-D648-8F42-1A8A95A8C887}"/>
              </a:ext>
            </a:extLst>
          </p:cNvPr>
          <p:cNvSpPr txBox="1">
            <a:spLocks/>
          </p:cNvSpPr>
          <p:nvPr userDrawn="1"/>
        </p:nvSpPr>
        <p:spPr>
          <a:xfrm>
            <a:off x="3086100" y="6561364"/>
            <a:ext cx="8145463" cy="156096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</a:rPr>
              <a:t>Insert footer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1BAFF-4F1C-C846-B18A-68C9E48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2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B445E-3FE7-9E43-A0F2-36ADBB51DA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0"/>
            <a:ext cx="3707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8195FA-3456-BB45-B99D-FEDAC5CB585E}"/>
              </a:ext>
            </a:extLst>
          </p:cNvPr>
          <p:cNvSpPr txBox="1">
            <a:spLocks/>
          </p:cNvSpPr>
          <p:nvPr userDrawn="1"/>
        </p:nvSpPr>
        <p:spPr>
          <a:xfrm>
            <a:off x="3086100" y="6561364"/>
            <a:ext cx="8145463" cy="156096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bg1"/>
                </a:solidFill>
              </a:rPr>
              <a:t>Insert footer</a:t>
            </a:r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43CCAA-40C9-604B-A78A-BCEFFF9E3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E05D2-61AD-D34B-A0CB-A50CF42F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8484781" y="407988"/>
            <a:ext cx="3707219" cy="6450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76260D-CA4B-884B-8C3E-5FF691930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70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685B58-58E3-F545-9AD3-25509FF35D33}"/>
              </a:ext>
            </a:extLst>
          </p:cNvPr>
          <p:cNvSpPr/>
          <p:nvPr userDrawn="1"/>
        </p:nvSpPr>
        <p:spPr>
          <a:xfrm>
            <a:off x="8484781" y="407988"/>
            <a:ext cx="3707219" cy="645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896349" y="1812925"/>
            <a:ext cx="2887664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DD742-2F22-AB43-89B9-467830620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8896350" y="1532203"/>
            <a:ext cx="2892239" cy="291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3063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064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65937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65928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8877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32734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3CBC5-CD1E-584C-86B3-EC7B17948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0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32734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27133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2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271303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85760" y="1812925"/>
            <a:ext cx="2700339" cy="4548188"/>
          </a:xfrm>
        </p:spPr>
        <p:txBody>
          <a:bodyPr/>
          <a:lstStyle>
            <a:lvl1pPr indent="-360000"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57650" y="1812925"/>
            <a:ext cx="7561262" cy="454818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96139-7867-8042-9D07-5678885B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33" y="6414699"/>
            <a:ext cx="815605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4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38755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38750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3064" y="1812925"/>
            <a:ext cx="3875086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13350" y="1812925"/>
            <a:ext cx="64055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819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3875587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3875086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3064" y="1812925"/>
            <a:ext cx="3875086" cy="4548188"/>
          </a:xfrm>
        </p:spPr>
        <p:txBody>
          <a:bodyPr/>
          <a:lstStyle>
            <a:lvl1pPr indent="-360000"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3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5pPr>
            <a:lvl6pPr marL="22859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13350" y="1812925"/>
            <a:ext cx="6405562" cy="45481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317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2086" y="1221763"/>
            <a:ext cx="7562239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064" y="816951"/>
            <a:ext cx="75612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80457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80457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5920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5920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1016" y="2237513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51016" y="4221088"/>
            <a:ext cx="2268000" cy="1188000"/>
          </a:xfrm>
        </p:spPr>
        <p:txBody>
          <a:bodyPr>
            <a:noAutofit/>
          </a:bodyPr>
          <a:lstStyle>
            <a:lvl1pPr marL="180000" indent="-180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288000" indent="-18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32000" indent="-18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88000" indent="-180000">
              <a:lnSpc>
                <a:spcPct val="90000"/>
              </a:lnSpc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 marL="432000" indent="-18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2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sz="1400" spc="40" baseline="0">
                <a:solidFill>
                  <a:schemeClr val="bg1"/>
                </a:solidFill>
              </a:defRPr>
            </a:lvl7pPr>
            <a:lvl8pPr marL="504000" indent="-360000">
              <a:spcBef>
                <a:spcPts val="500"/>
              </a:spcBef>
              <a:buClr>
                <a:schemeClr val="accent1"/>
              </a:buClr>
              <a:buFont typeface=".AppleSystemUIFont"/>
              <a:buChar char="–"/>
              <a:defRPr sz="1400">
                <a:solidFill>
                  <a:schemeClr val="bg1"/>
                </a:solidFill>
              </a:defRPr>
            </a:lvl8pPr>
            <a:lvl9pPr marL="648000" indent="-360000">
              <a:buClr>
                <a:schemeClr val="accent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63" Type="http://schemas.openxmlformats.org/officeDocument/2006/relationships/slideLayout" Target="../slideLayouts/slideLayout122.xml"/><Relationship Id="rId68" Type="http://schemas.openxmlformats.org/officeDocument/2006/relationships/image" Target="../media/image19.png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6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slideLayout" Target="../slideLayouts/slideLayout119.xml"/><Relationship Id="rId6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64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18.xml"/><Relationship Id="rId67" Type="http://schemas.openxmlformats.org/officeDocument/2006/relationships/theme" Target="../theme/theme4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86" r:id="rId4"/>
    <p:sldLayoutId id="2147483673" r:id="rId5"/>
    <p:sldLayoutId id="2147483679" r:id="rId6"/>
    <p:sldLayoutId id="2147483676" r:id="rId7"/>
    <p:sldLayoutId id="2147483675" r:id="rId8"/>
    <p:sldLayoutId id="2147483669" r:id="rId9"/>
    <p:sldLayoutId id="2147483668" r:id="rId10"/>
    <p:sldLayoutId id="2147483687" r:id="rId11"/>
    <p:sldLayoutId id="2147483688" r:id="rId12"/>
    <p:sldLayoutId id="2147483689" r:id="rId13"/>
    <p:sldLayoutId id="2147483690" r:id="rId14"/>
    <p:sldLayoutId id="2147483661" r:id="rId15"/>
    <p:sldLayoutId id="2147483657" r:id="rId16"/>
    <p:sldLayoutId id="2147483665" r:id="rId17"/>
    <p:sldLayoutId id="2147483678" r:id="rId18"/>
    <p:sldLayoutId id="214748368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 userDrawn="1">
          <p15:clr>
            <a:srgbClr val="F26B43"/>
          </p15:clr>
        </p15:guide>
        <p15:guide id="5" pos="235" userDrawn="1">
          <p15:clr>
            <a:srgbClr val="F26B43"/>
          </p15:clr>
        </p15:guide>
        <p15:guide id="8" orient="horz" pos="967" userDrawn="1">
          <p15:clr>
            <a:srgbClr val="F26B43"/>
          </p15:clr>
        </p15:guide>
        <p15:guide id="9" orient="horz" pos="257" userDrawn="1">
          <p15:clr>
            <a:srgbClr val="F26B43"/>
          </p15:clr>
        </p15:guide>
        <p15:guide id="11" pos="726" userDrawn="1">
          <p15:clr>
            <a:srgbClr val="F26B43"/>
          </p15:clr>
        </p15:guide>
        <p15:guide id="12" pos="846" userDrawn="1">
          <p15:clr>
            <a:srgbClr val="F26B43"/>
          </p15:clr>
        </p15:guide>
        <p15:guide id="13" pos="1336" userDrawn="1">
          <p15:clr>
            <a:srgbClr val="F26B43"/>
          </p15:clr>
        </p15:guide>
        <p15:guide id="14" pos="1454" userDrawn="1">
          <p15:clr>
            <a:srgbClr val="F26B43"/>
          </p15:clr>
        </p15:guide>
        <p15:guide id="15" pos="1944" userDrawn="1">
          <p15:clr>
            <a:srgbClr val="F26B43"/>
          </p15:clr>
        </p15:guide>
        <p15:guide id="16" pos="2062" userDrawn="1">
          <p15:clr>
            <a:srgbClr val="F26B43"/>
          </p15:clr>
        </p15:guide>
        <p15:guide id="17" pos="2556" userDrawn="1">
          <p15:clr>
            <a:srgbClr val="F26B43"/>
          </p15:clr>
        </p15:guide>
        <p15:guide id="18" pos="2676" userDrawn="1">
          <p15:clr>
            <a:srgbClr val="F26B43"/>
          </p15:clr>
        </p15:guide>
        <p15:guide id="19" pos="3168" userDrawn="1">
          <p15:clr>
            <a:srgbClr val="F26B43"/>
          </p15:clr>
        </p15:guide>
        <p15:guide id="20" pos="3284" userDrawn="1">
          <p15:clr>
            <a:srgbClr val="F26B43"/>
          </p15:clr>
        </p15:guide>
        <p15:guide id="21" pos="3776" userDrawn="1">
          <p15:clr>
            <a:srgbClr val="F26B43"/>
          </p15:clr>
        </p15:guide>
        <p15:guide id="22" pos="3894" userDrawn="1">
          <p15:clr>
            <a:srgbClr val="F26B43"/>
          </p15:clr>
        </p15:guide>
        <p15:guide id="23" pos="4388" userDrawn="1">
          <p15:clr>
            <a:srgbClr val="F26B43"/>
          </p15:clr>
        </p15:guide>
        <p15:guide id="24" pos="4508" userDrawn="1">
          <p15:clr>
            <a:srgbClr val="F26B43"/>
          </p15:clr>
        </p15:guide>
        <p15:guide id="25" pos="4998" userDrawn="1">
          <p15:clr>
            <a:srgbClr val="F26B43"/>
          </p15:clr>
        </p15:guide>
        <p15:guide id="26" pos="5112" userDrawn="1">
          <p15:clr>
            <a:srgbClr val="F26B43"/>
          </p15:clr>
        </p15:guide>
        <p15:guide id="27" pos="5604" userDrawn="1">
          <p15:clr>
            <a:srgbClr val="F26B43"/>
          </p15:clr>
        </p15:guide>
        <p15:guide id="28" pos="5722" userDrawn="1">
          <p15:clr>
            <a:srgbClr val="F26B43"/>
          </p15:clr>
        </p15:guide>
        <p15:guide id="29" pos="6214" userDrawn="1">
          <p15:clr>
            <a:srgbClr val="F26B43"/>
          </p15:clr>
        </p15:guide>
        <p15:guide id="30" pos="6332" userDrawn="1">
          <p15:clr>
            <a:srgbClr val="F26B43"/>
          </p15:clr>
        </p15:guide>
        <p15:guide id="31" pos="6824" userDrawn="1">
          <p15:clr>
            <a:srgbClr val="F26B43"/>
          </p15:clr>
        </p15:guide>
        <p15:guide id="32" pos="6944" userDrawn="1">
          <p15:clr>
            <a:srgbClr val="F26B43"/>
          </p15:clr>
        </p15:guide>
        <p15:guide id="33" orient="horz" pos="512" userDrawn="1">
          <p15:clr>
            <a:srgbClr val="F26B43"/>
          </p15:clr>
        </p15:guide>
        <p15:guide id="34" orient="horz" pos="1142" userDrawn="1">
          <p15:clr>
            <a:srgbClr val="F26B43"/>
          </p15:clr>
        </p15:guide>
        <p15:guide id="36" orient="horz" pos="4007" userDrawn="1">
          <p15:clr>
            <a:srgbClr val="F26B43"/>
          </p15:clr>
        </p15:guide>
        <p15:guide id="37" pos="38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53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  <p:sldLayoutId id="214748371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pos="235">
          <p15:clr>
            <a:srgbClr val="F26B43"/>
          </p15:clr>
        </p15:guide>
        <p15:guide id="3" orient="horz" pos="967">
          <p15:clr>
            <a:srgbClr val="F26B43"/>
          </p15:clr>
        </p15:guide>
        <p15:guide id="4" orient="horz" pos="257">
          <p15:clr>
            <a:srgbClr val="F26B43"/>
          </p15:clr>
        </p15:guide>
        <p15:guide id="5" pos="726">
          <p15:clr>
            <a:srgbClr val="F26B43"/>
          </p15:clr>
        </p15:guide>
        <p15:guide id="6" pos="846">
          <p15:clr>
            <a:srgbClr val="F26B43"/>
          </p15:clr>
        </p15:guide>
        <p15:guide id="7" pos="1336">
          <p15:clr>
            <a:srgbClr val="F26B43"/>
          </p15:clr>
        </p15:guide>
        <p15:guide id="8" pos="1454">
          <p15:clr>
            <a:srgbClr val="F26B43"/>
          </p15:clr>
        </p15:guide>
        <p15:guide id="9" pos="1944">
          <p15:clr>
            <a:srgbClr val="F26B43"/>
          </p15:clr>
        </p15:guide>
        <p15:guide id="10" pos="2062">
          <p15:clr>
            <a:srgbClr val="F26B43"/>
          </p15:clr>
        </p15:guide>
        <p15:guide id="11" pos="2556">
          <p15:clr>
            <a:srgbClr val="F26B43"/>
          </p15:clr>
        </p15:guide>
        <p15:guide id="12" pos="2676">
          <p15:clr>
            <a:srgbClr val="F26B43"/>
          </p15:clr>
        </p15:guide>
        <p15:guide id="13" pos="3168">
          <p15:clr>
            <a:srgbClr val="F26B43"/>
          </p15:clr>
        </p15:guide>
        <p15:guide id="14" pos="3284">
          <p15:clr>
            <a:srgbClr val="F26B43"/>
          </p15:clr>
        </p15:guide>
        <p15:guide id="15" pos="3776">
          <p15:clr>
            <a:srgbClr val="F26B43"/>
          </p15:clr>
        </p15:guide>
        <p15:guide id="16" pos="3894">
          <p15:clr>
            <a:srgbClr val="F26B43"/>
          </p15:clr>
        </p15:guide>
        <p15:guide id="17" pos="4388">
          <p15:clr>
            <a:srgbClr val="F26B43"/>
          </p15:clr>
        </p15:guide>
        <p15:guide id="18" pos="4508">
          <p15:clr>
            <a:srgbClr val="F26B43"/>
          </p15:clr>
        </p15:guide>
        <p15:guide id="19" pos="4998">
          <p15:clr>
            <a:srgbClr val="F26B43"/>
          </p15:clr>
        </p15:guide>
        <p15:guide id="20" pos="5112">
          <p15:clr>
            <a:srgbClr val="F26B43"/>
          </p15:clr>
        </p15:guide>
        <p15:guide id="21" pos="5604">
          <p15:clr>
            <a:srgbClr val="F26B43"/>
          </p15:clr>
        </p15:guide>
        <p15:guide id="22" pos="5722">
          <p15:clr>
            <a:srgbClr val="F26B43"/>
          </p15:clr>
        </p15:guide>
        <p15:guide id="23" pos="6214">
          <p15:clr>
            <a:srgbClr val="F26B43"/>
          </p15:clr>
        </p15:guide>
        <p15:guide id="24" pos="6332">
          <p15:clr>
            <a:srgbClr val="F26B43"/>
          </p15:clr>
        </p15:guide>
        <p15:guide id="25" pos="6824">
          <p15:clr>
            <a:srgbClr val="F26B43"/>
          </p15:clr>
        </p15:guide>
        <p15:guide id="26" pos="6944">
          <p15:clr>
            <a:srgbClr val="F26B43"/>
          </p15:clr>
        </p15:guide>
        <p15:guide id="27" orient="horz" pos="512">
          <p15:clr>
            <a:srgbClr val="F26B43"/>
          </p15:clr>
        </p15:guide>
        <p15:guide id="28" orient="horz" pos="1142">
          <p15:clr>
            <a:srgbClr val="F26B43"/>
          </p15:clr>
        </p15:guide>
        <p15:guide id="29" orient="horz" pos="4007">
          <p15:clr>
            <a:srgbClr val="F26B43"/>
          </p15:clr>
        </p15:guide>
        <p15:guide id="30" pos="38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29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23">
          <p15:clr>
            <a:srgbClr val="F26B43"/>
          </p15:clr>
        </p15:guide>
        <p15:guide id="2" pos="235">
          <p15:clr>
            <a:srgbClr val="F26B43"/>
          </p15:clr>
        </p15:guide>
        <p15:guide id="3" orient="horz" pos="967">
          <p15:clr>
            <a:srgbClr val="F26B43"/>
          </p15:clr>
        </p15:guide>
        <p15:guide id="4" orient="horz" pos="257">
          <p15:clr>
            <a:srgbClr val="F26B43"/>
          </p15:clr>
        </p15:guide>
        <p15:guide id="5" pos="726">
          <p15:clr>
            <a:srgbClr val="F26B43"/>
          </p15:clr>
        </p15:guide>
        <p15:guide id="6" pos="846">
          <p15:clr>
            <a:srgbClr val="F26B43"/>
          </p15:clr>
        </p15:guide>
        <p15:guide id="7" pos="1336">
          <p15:clr>
            <a:srgbClr val="F26B43"/>
          </p15:clr>
        </p15:guide>
        <p15:guide id="8" pos="1454">
          <p15:clr>
            <a:srgbClr val="F26B43"/>
          </p15:clr>
        </p15:guide>
        <p15:guide id="9" pos="1944">
          <p15:clr>
            <a:srgbClr val="F26B43"/>
          </p15:clr>
        </p15:guide>
        <p15:guide id="10" pos="2062">
          <p15:clr>
            <a:srgbClr val="F26B43"/>
          </p15:clr>
        </p15:guide>
        <p15:guide id="11" pos="2556">
          <p15:clr>
            <a:srgbClr val="F26B43"/>
          </p15:clr>
        </p15:guide>
        <p15:guide id="12" pos="2676">
          <p15:clr>
            <a:srgbClr val="F26B43"/>
          </p15:clr>
        </p15:guide>
        <p15:guide id="13" pos="3168">
          <p15:clr>
            <a:srgbClr val="F26B43"/>
          </p15:clr>
        </p15:guide>
        <p15:guide id="14" pos="3284">
          <p15:clr>
            <a:srgbClr val="F26B43"/>
          </p15:clr>
        </p15:guide>
        <p15:guide id="15" pos="3776">
          <p15:clr>
            <a:srgbClr val="F26B43"/>
          </p15:clr>
        </p15:guide>
        <p15:guide id="16" pos="3894">
          <p15:clr>
            <a:srgbClr val="F26B43"/>
          </p15:clr>
        </p15:guide>
        <p15:guide id="17" pos="4388">
          <p15:clr>
            <a:srgbClr val="F26B43"/>
          </p15:clr>
        </p15:guide>
        <p15:guide id="18" pos="4508">
          <p15:clr>
            <a:srgbClr val="F26B43"/>
          </p15:clr>
        </p15:guide>
        <p15:guide id="19" pos="4998">
          <p15:clr>
            <a:srgbClr val="F26B43"/>
          </p15:clr>
        </p15:guide>
        <p15:guide id="20" pos="5112">
          <p15:clr>
            <a:srgbClr val="F26B43"/>
          </p15:clr>
        </p15:guide>
        <p15:guide id="21" pos="5604">
          <p15:clr>
            <a:srgbClr val="F26B43"/>
          </p15:clr>
        </p15:guide>
        <p15:guide id="22" pos="5722">
          <p15:clr>
            <a:srgbClr val="F26B43"/>
          </p15:clr>
        </p15:guide>
        <p15:guide id="23" pos="6214">
          <p15:clr>
            <a:srgbClr val="F26B43"/>
          </p15:clr>
        </p15:guide>
        <p15:guide id="24" pos="6332">
          <p15:clr>
            <a:srgbClr val="F26B43"/>
          </p15:clr>
        </p15:guide>
        <p15:guide id="25" pos="6824">
          <p15:clr>
            <a:srgbClr val="F26B43"/>
          </p15:clr>
        </p15:guide>
        <p15:guide id="26" pos="6944">
          <p15:clr>
            <a:srgbClr val="F26B43"/>
          </p15:clr>
        </p15:guide>
        <p15:guide id="27" orient="horz" pos="512">
          <p15:clr>
            <a:srgbClr val="F26B43"/>
          </p15:clr>
        </p15:guide>
        <p15:guide id="28" orient="horz" pos="1142">
          <p15:clr>
            <a:srgbClr val="F26B43"/>
          </p15:clr>
        </p15:guide>
        <p15:guide id="29" orient="horz" pos="4007">
          <p15:clr>
            <a:srgbClr val="F26B43"/>
          </p15:clr>
        </p15:guide>
        <p15:guide id="30" pos="383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825019"/>
            <a:ext cx="6592887" cy="387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1812926"/>
            <a:ext cx="6592887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661" y="6542510"/>
            <a:ext cx="290351" cy="16069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6763" y="6542511"/>
            <a:ext cx="4114800" cy="180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2414-4E57-FE4D-ABA4-54D60BA9B491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329950" y="6414699"/>
            <a:ext cx="820988" cy="4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  <p:sldLayoutId id="2147483815" r:id="rId52"/>
    <p:sldLayoutId id="2147483816" r:id="rId53"/>
    <p:sldLayoutId id="2147483817" r:id="rId54"/>
    <p:sldLayoutId id="2147483818" r:id="rId55"/>
    <p:sldLayoutId id="2147483819" r:id="rId56"/>
    <p:sldLayoutId id="2147483820" r:id="rId57"/>
    <p:sldLayoutId id="2147483821" r:id="rId58"/>
    <p:sldLayoutId id="2147483822" r:id="rId59"/>
    <p:sldLayoutId id="2147483823" r:id="rId60"/>
    <p:sldLayoutId id="2147483824" r:id="rId61"/>
    <p:sldLayoutId id="2147483825" r:id="rId62"/>
    <p:sldLayoutId id="2147483826" r:id="rId63"/>
    <p:sldLayoutId id="2147483827" r:id="rId64"/>
    <p:sldLayoutId id="2147483828" r:id="rId65"/>
    <p:sldLayoutId id="2147483829" r:id="rId6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504000" algn="l" defTabSz="914377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.AppleSystemUIFon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00" indent="-504000" algn="l" defTabSz="914377" rtl="0" eaLnBrk="1" latinLnBrk="0" hangingPunct="1">
        <a:lnSpc>
          <a:spcPct val="90000"/>
        </a:lnSpc>
        <a:spcBef>
          <a:spcPts val="500"/>
        </a:spcBef>
        <a:buFont typeface=".AppleSystemUIFont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33">
          <p15:clr>
            <a:srgbClr val="F26B43"/>
          </p15:clr>
        </p15:guide>
        <p15:guide id="12" pos="846">
          <p15:clr>
            <a:srgbClr val="F26B43"/>
          </p15:clr>
        </p15:guide>
        <p15:guide id="13" pos="1345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48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199">
          <p15:clr>
            <a:srgbClr val="F26B43"/>
          </p15:clr>
        </p15:guide>
        <p15:guide id="30" pos="631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elp@kopernio.com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://clarivate.libguides.com/webofscienceplatform/kopernio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kopernio.com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hyperlink" Target="https://kopernio.zendesk.com/hc/en-gb/sections/360003232513-FA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2punt0.wordpress.com/2016/06/20/sci-hub-access-or-convenience-a-utrecht-case-study-part-2/" TargetMode="External"/><Relationship Id="rId2" Type="http://schemas.openxmlformats.org/officeDocument/2006/relationships/hyperlink" Target="https://www.oclc.org/content/dam/oclc/reports/2010perceptions/2010perceptions_all_singlepage.pdf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3">
            <a:extLst>
              <a:ext uri="{FF2B5EF4-FFF2-40B4-BE49-F238E27FC236}">
                <a16:creationId xmlns:a16="http://schemas.microsoft.com/office/drawing/2014/main" id="{1B4174EF-1EEE-4F4E-BE02-3629C8833AAD}"/>
              </a:ext>
            </a:extLst>
          </p:cNvPr>
          <p:cNvSpPr txBox="1">
            <a:spLocks/>
          </p:cNvSpPr>
          <p:nvPr/>
        </p:nvSpPr>
        <p:spPr>
          <a:xfrm>
            <a:off x="373060" y="3006472"/>
            <a:ext cx="11591141" cy="580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ts val="1000"/>
              </a:spcBef>
              <a:buFont typeface="Arial" panose="020B0604020202020204" pitchFamily="34" charset="0"/>
              <a:buNone/>
              <a:defRPr sz="46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Kopernio. Pare de clicar e comece a ler. </a:t>
            </a:r>
            <a:endParaRPr lang="pt-BR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1694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9CD22-4612-4941-AB5B-D79969FAF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</p:spPr>
        <p:txBody>
          <a:bodyPr/>
          <a:lstStyle/>
          <a:p>
            <a:fld id="{ACE40072-2050-E24D-B430-547640EDA0F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6EAC5A3-8E80-44F2-8F9B-0C928C50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7" y="375270"/>
            <a:ext cx="8516413" cy="422295"/>
          </a:xfrm>
        </p:spPr>
        <p:txBody>
          <a:bodyPr/>
          <a:lstStyle/>
          <a:p>
            <a:r>
              <a:rPr lang="en-US" sz="3200" dirty="0"/>
              <a:t>O que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posso</a:t>
            </a:r>
            <a:r>
              <a:rPr lang="en-US" sz="3200" dirty="0"/>
              <a:t> </a:t>
            </a:r>
            <a:r>
              <a:rPr lang="en-US" sz="3200" dirty="0" err="1"/>
              <a:t>fazer</a:t>
            </a:r>
            <a:r>
              <a:rPr lang="en-US" sz="3200" dirty="0"/>
              <a:t> </a:t>
            </a:r>
            <a:r>
              <a:rPr lang="en-US" sz="3200" dirty="0" err="1"/>
              <a:t>ao</a:t>
            </a:r>
            <a:r>
              <a:rPr lang="en-US" sz="3200" dirty="0"/>
              <a:t> </a:t>
            </a:r>
            <a:r>
              <a:rPr lang="en-US" sz="3200" dirty="0" err="1"/>
              <a:t>encontrar</a:t>
            </a:r>
            <a:r>
              <a:rPr lang="en-US" sz="3200" dirty="0"/>
              <a:t> o </a:t>
            </a:r>
            <a:r>
              <a:rPr lang="en-US" sz="3200" dirty="0" err="1"/>
              <a:t>texto</a:t>
            </a:r>
            <a:r>
              <a:rPr lang="en-US" sz="32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B6912-AD60-4DF5-8552-F99D7C20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1" y="1003767"/>
            <a:ext cx="11573301" cy="5386371"/>
          </a:xfrm>
          <a:prstGeom prst="rect">
            <a:avLst/>
          </a:prstGeom>
          <a:ln w="12700"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AA56F2DA-9C77-46FB-B407-5A6816B27E91}"/>
              </a:ext>
            </a:extLst>
          </p:cNvPr>
          <p:cNvSpPr/>
          <p:nvPr/>
        </p:nvSpPr>
        <p:spPr>
          <a:xfrm>
            <a:off x="617054" y="1764076"/>
            <a:ext cx="1697521" cy="1150573"/>
          </a:xfrm>
          <a:prstGeom prst="borderCallout1">
            <a:avLst>
              <a:gd name="adj1" fmla="val -5388"/>
              <a:gd name="adj2" fmla="val -1096"/>
              <a:gd name="adj3" fmla="val -41433"/>
              <a:gd name="adj4" fmla="val -9733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Link para </a:t>
            </a:r>
            <a:r>
              <a:rPr lang="en-US" b="1" dirty="0" err="1">
                <a:solidFill>
                  <a:schemeClr val="tx1"/>
                </a:solidFill>
              </a:rPr>
              <a:t>seu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repositório</a:t>
            </a:r>
            <a:r>
              <a:rPr lang="en-US" b="1" dirty="0">
                <a:solidFill>
                  <a:schemeClr val="tx1"/>
                </a:solidFill>
              </a:rPr>
              <a:t> de pdf “my locker”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D167528-8F5C-4A24-A51C-84C02B77FD7A}"/>
              </a:ext>
            </a:extLst>
          </p:cNvPr>
          <p:cNvSpPr/>
          <p:nvPr/>
        </p:nvSpPr>
        <p:spPr>
          <a:xfrm>
            <a:off x="2893327" y="2011907"/>
            <a:ext cx="3202673" cy="618957"/>
          </a:xfrm>
          <a:prstGeom prst="borderCallout1">
            <a:avLst>
              <a:gd name="adj1" fmla="val -5388"/>
              <a:gd name="adj2" fmla="val -438"/>
              <a:gd name="adj3" fmla="val -119583"/>
              <a:gd name="adj4" fmla="val -15074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Link de </a:t>
            </a:r>
            <a:r>
              <a:rPr lang="en-US" b="1" dirty="0" err="1">
                <a:solidFill>
                  <a:schemeClr val="tx1"/>
                </a:solidFill>
              </a:rPr>
              <a:t>redirecionamento</a:t>
            </a:r>
            <a:r>
              <a:rPr lang="en-US" b="1" dirty="0">
                <a:solidFill>
                  <a:schemeClr val="tx1"/>
                </a:solidFill>
              </a:rPr>
              <a:t> para o site de </a:t>
            </a:r>
            <a:r>
              <a:rPr lang="en-US" b="1" dirty="0" err="1">
                <a:solidFill>
                  <a:schemeClr val="tx1"/>
                </a:solidFill>
              </a:rPr>
              <a:t>origem</a:t>
            </a:r>
            <a:r>
              <a:rPr lang="en-US" b="1" dirty="0">
                <a:solidFill>
                  <a:schemeClr val="tx1"/>
                </a:solidFill>
              </a:rPr>
              <a:t> da </a:t>
            </a:r>
            <a:r>
              <a:rPr lang="en-US" b="1" dirty="0" err="1">
                <a:solidFill>
                  <a:schemeClr val="tx1"/>
                </a:solidFill>
              </a:rPr>
              <a:t>publicação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C0BCF7C-8440-4FB3-B96B-791173B0F58B}"/>
              </a:ext>
            </a:extLst>
          </p:cNvPr>
          <p:cNvSpPr/>
          <p:nvPr/>
        </p:nvSpPr>
        <p:spPr>
          <a:xfrm>
            <a:off x="6343935" y="1556558"/>
            <a:ext cx="2074459" cy="395785"/>
          </a:xfrm>
          <a:prstGeom prst="borderCallout1">
            <a:avLst>
              <a:gd name="adj1" fmla="val 49785"/>
              <a:gd name="adj2" fmla="val 100878"/>
              <a:gd name="adj3" fmla="val 50431"/>
              <a:gd name="adj4" fmla="val 139298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Enviar</a:t>
            </a:r>
            <a:r>
              <a:rPr lang="en-US" b="1" dirty="0">
                <a:solidFill>
                  <a:schemeClr val="tx1"/>
                </a:solidFill>
              </a:rPr>
              <a:t> por email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9611A5E5-6291-4C6D-861F-5258FEA55743}"/>
              </a:ext>
            </a:extLst>
          </p:cNvPr>
          <p:cNvSpPr/>
          <p:nvPr/>
        </p:nvSpPr>
        <p:spPr>
          <a:xfrm>
            <a:off x="6343935" y="2080303"/>
            <a:ext cx="3202673" cy="471527"/>
          </a:xfrm>
          <a:prstGeom prst="borderCallout1">
            <a:avLst>
              <a:gd name="adj1" fmla="val 49785"/>
              <a:gd name="adj2" fmla="val 100878"/>
              <a:gd name="adj3" fmla="val 36754"/>
              <a:gd name="adj4" fmla="val 117340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Download local (</a:t>
            </a:r>
            <a:r>
              <a:rPr lang="en-US" b="1" dirty="0" err="1">
                <a:solidFill>
                  <a:schemeClr val="tx1"/>
                </a:solidFill>
              </a:rPr>
              <a:t>computador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C92AB75C-B1C1-4237-81C6-18E28D8D861D}"/>
              </a:ext>
            </a:extLst>
          </p:cNvPr>
          <p:cNvSpPr/>
          <p:nvPr/>
        </p:nvSpPr>
        <p:spPr>
          <a:xfrm>
            <a:off x="4870384" y="3291841"/>
            <a:ext cx="3625012" cy="618956"/>
          </a:xfrm>
          <a:prstGeom prst="borderCallout1">
            <a:avLst>
              <a:gd name="adj1" fmla="val 49785"/>
              <a:gd name="adj2" fmla="val 100878"/>
              <a:gd name="adj3" fmla="val -91962"/>
              <a:gd name="adj4" fmla="val 129237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Exportar</a:t>
            </a:r>
            <a:r>
              <a:rPr lang="en-US" b="1" dirty="0">
                <a:solidFill>
                  <a:schemeClr val="tx1"/>
                </a:solidFill>
              </a:rPr>
              <a:t> as </a:t>
            </a:r>
            <a:r>
              <a:rPr lang="en-US" b="1" dirty="0" err="1">
                <a:solidFill>
                  <a:schemeClr val="tx1"/>
                </a:solidFill>
              </a:rPr>
              <a:t>referências</a:t>
            </a:r>
            <a:r>
              <a:rPr lang="en-US" b="1" dirty="0">
                <a:solidFill>
                  <a:schemeClr val="tx1"/>
                </a:solidFill>
              </a:rPr>
              <a:t> para o EndNote </a:t>
            </a:r>
            <a:r>
              <a:rPr lang="en-US" b="1" dirty="0" err="1">
                <a:solidFill>
                  <a:schemeClr val="tx1"/>
                </a:solidFill>
              </a:rPr>
              <a:t>ou</a:t>
            </a:r>
            <a:r>
              <a:rPr lang="en-US" b="1" dirty="0">
                <a:solidFill>
                  <a:schemeClr val="tx1"/>
                </a:solidFill>
              </a:rPr>
              <a:t> outro </a:t>
            </a:r>
            <a:r>
              <a:rPr lang="en-US" b="1" dirty="0" err="1">
                <a:solidFill>
                  <a:schemeClr val="tx1"/>
                </a:solidFill>
              </a:rPr>
              <a:t>gerenciador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39DED8FC-71FB-4311-B7FA-F33983BAD91E}"/>
              </a:ext>
            </a:extLst>
          </p:cNvPr>
          <p:cNvSpPr/>
          <p:nvPr/>
        </p:nvSpPr>
        <p:spPr>
          <a:xfrm>
            <a:off x="6749143" y="4513576"/>
            <a:ext cx="1669251" cy="395785"/>
          </a:xfrm>
          <a:prstGeom prst="borderCallout1">
            <a:avLst>
              <a:gd name="adj1" fmla="val 49785"/>
              <a:gd name="adj2" fmla="val 100878"/>
              <a:gd name="adj3" fmla="val 164224"/>
              <a:gd name="adj4" fmla="val 128114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Adicionar Tags</a:t>
            </a:r>
          </a:p>
        </p:txBody>
      </p:sp>
    </p:spTree>
    <p:extLst>
      <p:ext uri="{BB962C8B-B14F-4D97-AF65-F5344CB8AC3E}">
        <p14:creationId xmlns:p14="http://schemas.microsoft.com/office/powerpoint/2010/main" val="147963045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5DAEB21-6622-490B-A874-467B358EE4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62175" y="6548438"/>
            <a:ext cx="2743200" cy="122237"/>
          </a:xfrm>
          <a:prstGeom prst="rect">
            <a:avLst/>
          </a:prstGeom>
        </p:spPr>
        <p:txBody>
          <a:bodyPr/>
          <a:lstStyle/>
          <a:p>
            <a:fld id="{ACE40072-2050-E24D-B430-547640EDA0F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65E82E-15B0-47E4-8210-C5D7F7BD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8" y="494183"/>
            <a:ext cx="4501475" cy="17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65BE1E-ED20-4A5B-A47F-DC2545EF7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8" y="242934"/>
            <a:ext cx="2990540" cy="813217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3C3EAAF-7F57-4CD0-A63A-69F6819CD1E9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8486"/>
          <a:stretch/>
        </p:blipFill>
        <p:spPr bwMode="auto">
          <a:xfrm>
            <a:off x="486487" y="3603055"/>
            <a:ext cx="434335" cy="5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D79120-EE50-47E5-AD00-FE79BE3E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0" y="2836956"/>
            <a:ext cx="441192" cy="5346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26E98-C564-4136-8B83-100F0CCED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7" y="4433582"/>
            <a:ext cx="441192" cy="534679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0C94821-D2D6-4991-B4A2-6CCB4B642849}"/>
              </a:ext>
            </a:extLst>
          </p:cNvPr>
          <p:cNvSpPr txBox="1">
            <a:spLocks/>
          </p:cNvSpPr>
          <p:nvPr/>
        </p:nvSpPr>
        <p:spPr>
          <a:xfrm>
            <a:off x="632958" y="1982990"/>
            <a:ext cx="11079412" cy="406055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17FF"/>
              </a:buClr>
              <a:buFont typeface="Arial" panose="020B0604020202020204" pitchFamily="34" charset="0"/>
              <a:buNone/>
            </a:pPr>
            <a:r>
              <a:rPr lang="en-US" sz="2400" b="1" dirty="0"/>
              <a:t>   </a:t>
            </a:r>
            <a:r>
              <a:rPr lang="en-US" sz="3200" b="1" dirty="0">
                <a:solidFill>
                  <a:srgbClr val="008000"/>
                </a:solidFill>
              </a:rPr>
              <a:t>Links </a:t>
            </a:r>
            <a:r>
              <a:rPr lang="en-US" sz="3200" b="1" dirty="0" err="1">
                <a:solidFill>
                  <a:srgbClr val="008000"/>
                </a:solidFill>
              </a:rPr>
              <a:t>úteis</a:t>
            </a:r>
            <a:r>
              <a:rPr lang="en-US" sz="3200" b="1" dirty="0">
                <a:solidFill>
                  <a:srgbClr val="008000"/>
                </a:solidFill>
              </a:rPr>
              <a:t>:</a:t>
            </a:r>
          </a:p>
          <a:p>
            <a:pPr marL="285750" indent="-285750">
              <a:buClr>
                <a:srgbClr val="6817FF"/>
              </a:buClr>
            </a:pPr>
            <a:endParaRPr lang="en-US" sz="2000" b="1" dirty="0"/>
          </a:p>
          <a:p>
            <a:pPr>
              <a:buClr>
                <a:schemeClr val="tx1"/>
              </a:buClr>
            </a:pPr>
            <a:r>
              <a:rPr lang="en-US" sz="2000" b="1" dirty="0"/>
              <a:t>Download </a:t>
            </a:r>
            <a:r>
              <a:rPr lang="en-US" sz="2000" b="1" dirty="0" err="1"/>
              <a:t>Kopernio</a:t>
            </a:r>
            <a:r>
              <a:rPr lang="en-US" sz="2000" b="1" dirty="0"/>
              <a:t>:  </a:t>
            </a: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https://kopernio.com/</a:t>
            </a:r>
            <a:endParaRPr lang="en-US" sz="2000" dirty="0"/>
          </a:p>
          <a:p>
            <a:pPr>
              <a:buClr>
                <a:schemeClr val="tx1"/>
              </a:buClr>
            </a:pPr>
            <a:endParaRPr lang="en-US" sz="2000" b="1" dirty="0"/>
          </a:p>
          <a:p>
            <a:pPr>
              <a:buClr>
                <a:schemeClr val="tx1"/>
              </a:buClr>
            </a:pPr>
            <a:r>
              <a:rPr lang="en-US" sz="2000" b="1" dirty="0" err="1"/>
              <a:t>Kopernio</a:t>
            </a:r>
            <a:r>
              <a:rPr lang="en-US" sz="2000" b="1" dirty="0"/>
              <a:t> </a:t>
            </a:r>
            <a:r>
              <a:rPr lang="en-US" sz="2000" b="1" dirty="0" err="1"/>
              <a:t>LibGuide</a:t>
            </a:r>
            <a:r>
              <a:rPr lang="en-US" sz="2000" b="1" dirty="0"/>
              <a:t> (material </a:t>
            </a:r>
            <a:r>
              <a:rPr lang="en-US" sz="2000" b="1" dirty="0" err="1"/>
              <a:t>didático</a:t>
            </a:r>
            <a:r>
              <a:rPr lang="en-US" sz="2000" b="1" dirty="0"/>
              <a:t>):  </a:t>
            </a:r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http://clarivate.libguides.com/webofscienceplatform/kopernio</a:t>
            </a:r>
            <a:endParaRPr lang="en-US" sz="2000" dirty="0"/>
          </a:p>
          <a:p>
            <a:pPr>
              <a:buClr>
                <a:schemeClr val="tx1"/>
              </a:buClr>
            </a:pPr>
            <a:endParaRPr lang="en-US" sz="2000" b="1" dirty="0"/>
          </a:p>
          <a:p>
            <a:pPr>
              <a:buClr>
                <a:schemeClr val="tx1"/>
              </a:buClr>
            </a:pPr>
            <a:r>
              <a:rPr lang="en-US" sz="2000" b="1" dirty="0"/>
              <a:t>E-mail </a:t>
            </a:r>
            <a:r>
              <a:rPr lang="en-US" sz="2000" b="1" dirty="0" err="1"/>
              <a:t>suporte</a:t>
            </a:r>
            <a:r>
              <a:rPr lang="en-US" sz="2000" b="1" dirty="0"/>
              <a:t>: </a:t>
            </a:r>
            <a:r>
              <a:rPr lang="en-US" sz="2000" dirty="0">
                <a:hlinkClick r:id="rId8"/>
              </a:rPr>
              <a:t>help@kopernio.com</a:t>
            </a:r>
            <a:r>
              <a:rPr lang="en-US" sz="2000" dirty="0"/>
              <a:t> </a:t>
            </a:r>
          </a:p>
          <a:p>
            <a:pPr>
              <a:buClr>
                <a:schemeClr val="tx1"/>
              </a:buClr>
            </a:pPr>
            <a:endParaRPr lang="es-ES" sz="2000" b="1" dirty="0"/>
          </a:p>
          <a:p>
            <a:pPr>
              <a:buClr>
                <a:schemeClr val="tx1"/>
              </a:buClr>
            </a:pPr>
            <a:r>
              <a:rPr lang="es-ES" sz="2000" b="1" dirty="0"/>
              <a:t>K</a:t>
            </a:r>
            <a:r>
              <a:rPr lang="en-US" sz="2000" b="1" dirty="0" err="1"/>
              <a:t>opernio</a:t>
            </a:r>
            <a:r>
              <a:rPr lang="en-US" sz="2000" b="1" dirty="0"/>
              <a:t> FAQ: </a:t>
            </a:r>
            <a:r>
              <a:rPr lang="en-US" sz="2000" dirty="0">
                <a:hlinkClick r:id="rId9"/>
              </a:rPr>
              <a:t>https://kopernio.zendesk.com/hc/en-gb/sections/360003232513-FAQ</a:t>
            </a:r>
            <a:r>
              <a:rPr lang="en-US" sz="2000" dirty="0"/>
              <a:t> </a:t>
            </a:r>
          </a:p>
          <a:p>
            <a:pPr>
              <a:buClr>
                <a:schemeClr val="tx1"/>
              </a:buClr>
            </a:pPr>
            <a:endParaRPr lang="en-US" sz="2000" b="1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0277B6A2-16EB-4521-AF1E-EDDB3CA67912}"/>
              </a:ext>
            </a:extLst>
          </p:cNvPr>
          <p:cNvSpPr txBox="1">
            <a:spLocks/>
          </p:cNvSpPr>
          <p:nvPr/>
        </p:nvSpPr>
        <p:spPr>
          <a:xfrm>
            <a:off x="9050439" y="6548147"/>
            <a:ext cx="2743200" cy="122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CE40072-2050-E24D-B430-547640EDA0F9}" type="slidenum">
              <a:rPr lang="en-GB" sz="800" smtClean="0">
                <a:solidFill>
                  <a:schemeClr val="bg1"/>
                </a:solidFill>
                <a:latin typeface="Calibri" panose="020F0502020204030204"/>
              </a:rPr>
              <a:pPr algn="r"/>
              <a:t>11</a:t>
            </a:fld>
            <a:endParaRPr lang="en-GB" sz="80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5EED9-850C-4441-B096-1D01193F2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7" y="5288997"/>
            <a:ext cx="441192" cy="5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4665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1104424" y="2104799"/>
            <a:ext cx="10608603" cy="179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Web of Science Group </a:t>
            </a:r>
            <a:r>
              <a:rPr lang="en-GB" dirty="0" err="1"/>
              <a:t>apresenta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pesquisa</a:t>
            </a:r>
            <a:r>
              <a:rPr lang="en-GB" dirty="0"/>
              <a:t> </a:t>
            </a:r>
            <a:r>
              <a:rPr lang="en-GB" i="1" dirty="0" err="1"/>
              <a:t>mais</a:t>
            </a:r>
            <a:r>
              <a:rPr lang="en-GB" i="1" dirty="0"/>
              <a:t> </a:t>
            </a:r>
            <a:r>
              <a:rPr lang="en-GB" i="1" dirty="0" err="1"/>
              <a:t>inteligente</a:t>
            </a:r>
            <a:r>
              <a:rPr lang="en-GB" i="1" dirty="0"/>
              <a:t>.</a:t>
            </a:r>
          </a:p>
          <a:p>
            <a:pPr marL="0" lvl="0" indent="0" algn="l"/>
            <a:r>
              <a:rPr lang="pt-BR" dirty="0"/>
              <a:t>Recursos essenciais, dicas e orientações para ajudá-lo em cada etapa de sua jornada de pesquisa.</a:t>
            </a: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21B66-0272-E544-89F3-6C160EA29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64308CA-5D65-FD4C-A859-21A5866D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26" y="463533"/>
            <a:ext cx="4574937" cy="840871"/>
          </a:xfrm>
        </p:spPr>
        <p:txBody>
          <a:bodyPr/>
          <a:lstStyle/>
          <a:p>
            <a:r>
              <a:rPr lang="en-GB" sz="3200" dirty="0"/>
              <a:t>Acesso </a:t>
            </a:r>
            <a:r>
              <a:rPr lang="en-GB" sz="3200" dirty="0" err="1"/>
              <a:t>ao</a:t>
            </a:r>
            <a:r>
              <a:rPr lang="en-GB" sz="3200" dirty="0"/>
              <a:t> </a:t>
            </a:r>
            <a:r>
              <a:rPr lang="en-GB" sz="3200" dirty="0" err="1"/>
              <a:t>texto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endParaRPr lang="en-GB" sz="320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5FFD4372-913F-4EA8-83AC-04A64B1359C0}"/>
              </a:ext>
            </a:extLst>
          </p:cNvPr>
          <p:cNvSpPr txBox="1"/>
          <p:nvPr/>
        </p:nvSpPr>
        <p:spPr>
          <a:xfrm>
            <a:off x="1072474" y="1427445"/>
            <a:ext cx="203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E33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81D44B75-E0D9-4115-84CE-2041BF545A39}"/>
              </a:ext>
            </a:extLst>
          </p:cNvPr>
          <p:cNvSpPr txBox="1"/>
          <p:nvPr/>
        </p:nvSpPr>
        <p:spPr>
          <a:xfrm>
            <a:off x="5070376" y="1304404"/>
            <a:ext cx="691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000" b="1" dirty="0">
                <a:solidFill>
                  <a:srgbClr val="FFFFFF"/>
                </a:solidFill>
              </a:rPr>
              <a:t>83% dos estudantes universitários começam suas pesquisas usando mecanismos de pesquisa fora do site de sua biblioteca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7CC0EEF2-290A-43C4-AD77-4C29040A7F1C}"/>
              </a:ext>
            </a:extLst>
          </p:cNvPr>
          <p:cNvSpPr txBox="1"/>
          <p:nvPr/>
        </p:nvSpPr>
        <p:spPr>
          <a:xfrm>
            <a:off x="1075027" y="2678807"/>
            <a:ext cx="203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E33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600.000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440BD7-4558-410A-B2EF-A513F1641142}"/>
              </a:ext>
            </a:extLst>
          </p:cNvPr>
          <p:cNvSpPr/>
          <p:nvPr/>
        </p:nvSpPr>
        <p:spPr>
          <a:xfrm>
            <a:off x="5131337" y="2637381"/>
            <a:ext cx="652337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000" b="1" dirty="0">
                <a:solidFill>
                  <a:srgbClr val="FFFFFF"/>
                </a:solidFill>
              </a:rPr>
              <a:t>O </a:t>
            </a:r>
            <a:r>
              <a:rPr lang="pt-BR" sz="2000" b="1" dirty="0" err="1">
                <a:solidFill>
                  <a:srgbClr val="FFFFFF"/>
                </a:solidFill>
              </a:rPr>
              <a:t>Sci</a:t>
            </a:r>
            <a:r>
              <a:rPr lang="pt-BR" sz="2000" b="1" dirty="0">
                <a:solidFill>
                  <a:srgbClr val="FFFFFF"/>
                </a:solidFill>
              </a:rPr>
              <a:t>-Hub (ilegal) fornece até 600.000 downloads por dia para usuários em todo o mundo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428555-0633-400B-ACE3-40512D04384B}"/>
              </a:ext>
            </a:extLst>
          </p:cNvPr>
          <p:cNvSpPr/>
          <p:nvPr/>
        </p:nvSpPr>
        <p:spPr>
          <a:xfrm>
            <a:off x="5070378" y="5606626"/>
            <a:ext cx="617550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Rosa, C., Cantrell, J. Carlson, M., et al. (2011).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Perceptions of Libraries, 2010: Context and Community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Dublin, Ohio: OCLC.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Link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Himmelstein, D. S., Romero, A. R.,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Levernier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J. G., et al. (2018). Sci-Hub provides access to nearly all scholarly literature.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Elife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7, 22. doi:10.7554/eLife.32822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Kramer, B. (June 20, 2016). Sci-Hub: access or convenience? A Utrecht case study (part 2).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Link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6B652C22-A9CA-4DB9-B262-46047B551AF4}"/>
              </a:ext>
            </a:extLst>
          </p:cNvPr>
          <p:cNvSpPr txBox="1"/>
          <p:nvPr/>
        </p:nvSpPr>
        <p:spPr>
          <a:xfrm>
            <a:off x="1072474" y="3847315"/>
            <a:ext cx="203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E33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F1C1E3-D48C-4A35-8D13-22B4256247B9}"/>
              </a:ext>
            </a:extLst>
          </p:cNvPr>
          <p:cNvSpPr/>
          <p:nvPr/>
        </p:nvSpPr>
        <p:spPr>
          <a:xfrm>
            <a:off x="5070377" y="3935440"/>
            <a:ext cx="691551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000" b="1" dirty="0">
                <a:solidFill>
                  <a:srgbClr val="FFFFFF"/>
                </a:solidFill>
              </a:rPr>
              <a:t>75% dos downloads do </a:t>
            </a:r>
            <a:r>
              <a:rPr lang="pt-BR" sz="2000" b="1" dirty="0" err="1">
                <a:solidFill>
                  <a:srgbClr val="FFFFFF"/>
                </a:solidFill>
              </a:rPr>
              <a:t>Sci</a:t>
            </a:r>
            <a:r>
              <a:rPr lang="pt-BR" sz="2000" b="1" dirty="0">
                <a:solidFill>
                  <a:srgbClr val="FFFFFF"/>
                </a:solidFill>
              </a:rPr>
              <a:t>-Hub na Universidade de Utrecht, na Holanda, estariam disponíveis de forma legal, por meio de assinaturas de bibliotecas, Open Access ou gratuitamente nos sites dos editores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5696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CAA60-08EA-4D83-8F2C-E23C4844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23" y="1041935"/>
            <a:ext cx="7599160" cy="56719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D106C-52ED-4388-870C-852BCDA0E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A0CD7F-55C9-4E5F-817F-89AAC04D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1" y="318193"/>
            <a:ext cx="11547357" cy="422295"/>
          </a:xfrm>
        </p:spPr>
        <p:txBody>
          <a:bodyPr/>
          <a:lstStyle/>
          <a:p>
            <a:r>
              <a:rPr lang="en-US" sz="3200" dirty="0"/>
              <a:t>Como </a:t>
            </a:r>
            <a:r>
              <a:rPr lang="en-US" sz="3200" dirty="0" err="1"/>
              <a:t>acessar</a:t>
            </a:r>
            <a:r>
              <a:rPr lang="en-US" sz="3200" dirty="0"/>
              <a:t> o </a:t>
            </a:r>
            <a:r>
              <a:rPr lang="en-US" sz="3200" dirty="0" err="1"/>
              <a:t>texto</a:t>
            </a:r>
            <a:r>
              <a:rPr lang="en-US" sz="3200" dirty="0"/>
              <a:t> </a:t>
            </a:r>
            <a:r>
              <a:rPr lang="en-US" sz="3200" dirty="0" err="1"/>
              <a:t>completo</a:t>
            </a:r>
            <a:r>
              <a:rPr lang="en-US" sz="3200" dirty="0"/>
              <a:t> </a:t>
            </a:r>
            <a:r>
              <a:rPr lang="en-US" sz="3200" dirty="0" err="1"/>
              <a:t>através</a:t>
            </a:r>
            <a:r>
              <a:rPr lang="en-US" sz="3200" dirty="0"/>
              <a:t> da Web of Science?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A1542-9A2B-465B-B899-B3E39FDFB8C9}"/>
              </a:ext>
            </a:extLst>
          </p:cNvPr>
          <p:cNvSpPr/>
          <p:nvPr/>
        </p:nvSpPr>
        <p:spPr>
          <a:xfrm>
            <a:off x="4134196" y="1385180"/>
            <a:ext cx="1678128" cy="61563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63210-F8EF-445B-8809-607754136028}"/>
              </a:ext>
            </a:extLst>
          </p:cNvPr>
          <p:cNvSpPr txBox="1"/>
          <p:nvPr/>
        </p:nvSpPr>
        <p:spPr>
          <a:xfrm>
            <a:off x="5251100" y="1402230"/>
            <a:ext cx="5865708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Opção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atravé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 dos links do site do editor </a:t>
            </a:r>
            <a:r>
              <a:rPr lang="en-US" sz="1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ou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repositórios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online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6918FD-A94C-44E4-870F-64E375F1A72E}"/>
              </a:ext>
            </a:extLst>
          </p:cNvPr>
          <p:cNvSpPr/>
          <p:nvPr/>
        </p:nvSpPr>
        <p:spPr>
          <a:xfrm>
            <a:off x="2095023" y="6038729"/>
            <a:ext cx="1693206" cy="523219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8938C-FFFB-413F-97E5-497B1E4A195C}"/>
              </a:ext>
            </a:extLst>
          </p:cNvPr>
          <p:cNvSpPr txBox="1"/>
          <p:nvPr/>
        </p:nvSpPr>
        <p:spPr>
          <a:xfrm>
            <a:off x="3788229" y="6009689"/>
            <a:ext cx="54138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opção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mais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rápida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com o </a:t>
            </a:r>
            <a:r>
              <a:rPr lang="en-US" sz="1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botão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do plugin do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Kopernio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048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8BD2F-0BC2-D846-9349-996F8DAC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9" y="298948"/>
            <a:ext cx="3242889" cy="788293"/>
          </a:xfrm>
        </p:spPr>
        <p:txBody>
          <a:bodyPr/>
          <a:lstStyle/>
          <a:p>
            <a:r>
              <a:rPr lang="en-GB" dirty="0"/>
              <a:t>O que é </a:t>
            </a:r>
            <a:r>
              <a:rPr lang="en-GB" dirty="0" err="1"/>
              <a:t>Kopernio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083A2-6570-DD49-B70F-5E70F3A87A0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0950" y="1038834"/>
            <a:ext cx="2997595" cy="53297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600" dirty="0">
                <a:ea typeface="Source Sans Pro" panose="020B0503030403020204" pitchFamily="34" charset="0"/>
              </a:rPr>
              <a:t>Economize tempo acessando </a:t>
            </a:r>
            <a:r>
              <a:rPr lang="pt-BR" sz="2600" dirty="0" err="1">
                <a:ea typeface="Source Sans Pro" panose="020B0503030403020204" pitchFamily="34" charset="0"/>
              </a:rPr>
              <a:t>PDFs</a:t>
            </a:r>
            <a:r>
              <a:rPr lang="pt-BR" sz="2600" dirty="0">
                <a:ea typeface="Source Sans Pro" panose="020B0503030403020204" pitchFamily="34" charset="0"/>
              </a:rPr>
              <a:t> de texto completo com o plug-in gratuito do </a:t>
            </a:r>
            <a:r>
              <a:rPr lang="pt-BR" sz="2600" dirty="0" err="1">
                <a:ea typeface="Source Sans Pro" panose="020B0503030403020204" pitchFamily="34" charset="0"/>
              </a:rPr>
              <a:t>Kopernio</a:t>
            </a:r>
            <a:r>
              <a:rPr lang="pt-BR" sz="2600" dirty="0">
                <a:ea typeface="Source Sans Pro" panose="020B0503030403020204" pitchFamily="34" charset="0"/>
              </a:rPr>
              <a:t> em seu navegador (Chrome, Firefox, Opera)</a:t>
            </a:r>
          </a:p>
          <a:p>
            <a:pPr>
              <a:lnSpc>
                <a:spcPct val="120000"/>
              </a:lnSpc>
            </a:pPr>
            <a:endParaRPr lang="pt-BR" sz="2600" dirty="0">
              <a:ea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600" dirty="0">
                <a:ea typeface="Source Sans Pro" panose="020B0503030403020204" pitchFamily="34" charset="0"/>
              </a:rPr>
              <a:t>Crie seu próprio repositório de artigos (</a:t>
            </a:r>
            <a:r>
              <a:rPr lang="pt-BR" sz="2600" dirty="0" err="1">
                <a:ea typeface="Source Sans Pro" panose="020B0503030403020204" pitchFamily="34" charset="0"/>
              </a:rPr>
              <a:t>my</a:t>
            </a:r>
            <a:r>
              <a:rPr lang="pt-BR" sz="2600" dirty="0">
                <a:ea typeface="Source Sans Pro" panose="020B0503030403020204" pitchFamily="34" charset="0"/>
              </a:rPr>
              <a:t> </a:t>
            </a:r>
            <a:r>
              <a:rPr lang="pt-BR" sz="2600" dirty="0" err="1">
                <a:ea typeface="Source Sans Pro" panose="020B0503030403020204" pitchFamily="34" charset="0"/>
              </a:rPr>
              <a:t>locker</a:t>
            </a:r>
            <a:r>
              <a:rPr lang="pt-BR" sz="2600" dirty="0">
                <a:ea typeface="Source Sans Pro" panose="020B0503030403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2600" i="1" dirty="0">
              <a:ea typeface="Source Sans Pro" panose="020B0503030403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600" dirty="0">
                <a:ea typeface="Source Sans Pro" panose="020B0503030403020204" pitchFamily="34" charset="0"/>
                <a:cs typeface="Arial" pitchFamily="34" charset="0"/>
              </a:rPr>
              <a:t>Funciona na Web </a:t>
            </a:r>
            <a:r>
              <a:rPr lang="pt-BR" sz="2600" dirty="0" err="1">
                <a:ea typeface="Source Sans Pro" panose="020B0503030403020204" pitchFamily="34" charset="0"/>
                <a:cs typeface="Arial" pitchFamily="34" charset="0"/>
              </a:rPr>
              <a:t>of</a:t>
            </a:r>
            <a:r>
              <a:rPr lang="pt-BR" sz="2600" dirty="0">
                <a:ea typeface="Source Sans Pro" panose="020B0503030403020204" pitchFamily="34" charset="0"/>
                <a:cs typeface="Arial" pitchFamily="34" charset="0"/>
              </a:rPr>
              <a:t> Science, Google Acadêmico, </a:t>
            </a:r>
            <a:r>
              <a:rPr lang="pt-BR" sz="2600" dirty="0" err="1">
                <a:ea typeface="Source Sans Pro" panose="020B0503030403020204" pitchFamily="34" charset="0"/>
                <a:cs typeface="Arial" pitchFamily="34" charset="0"/>
              </a:rPr>
              <a:t>PubMed</a:t>
            </a:r>
            <a:r>
              <a:rPr lang="pt-BR" sz="2600" dirty="0">
                <a:ea typeface="Source Sans Pro" panose="020B0503030403020204" pitchFamily="34" charset="0"/>
                <a:cs typeface="Arial" pitchFamily="34" charset="0"/>
              </a:rPr>
              <a:t> e outras 20 mil plataformas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ea typeface="Source Sans Pro" panose="020B0503030403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BR" sz="2600" dirty="0">
                <a:ea typeface="Source Sans Pro" panose="020B0503030403020204" pitchFamily="34" charset="0"/>
                <a:cs typeface="Arial" pitchFamily="34" charset="0"/>
              </a:rPr>
              <a:t>Utilizado por mais de 250.000 pesquisadores, bibliotecários, estudantes e profissionais acadêmicos que aceleram suas pesquisas com </a:t>
            </a:r>
            <a:r>
              <a:rPr lang="pt-BR" sz="2600" dirty="0" err="1">
                <a:ea typeface="Source Sans Pro" panose="020B0503030403020204" pitchFamily="34" charset="0"/>
                <a:cs typeface="Arial" pitchFamily="34" charset="0"/>
              </a:rPr>
              <a:t>Kopernio</a:t>
            </a:r>
            <a:endParaRPr lang="pt-BR" sz="2600" dirty="0">
              <a:ea typeface="Source Sans Pro" panose="020B0503030403020204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7B67A-48D2-3D4B-ABFB-4B0E05ACA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DDE76B-1DEF-4D86-9595-1E27F61097E7}"/>
              </a:ext>
            </a:extLst>
          </p:cNvPr>
          <p:cNvSpPr/>
          <p:nvPr/>
        </p:nvSpPr>
        <p:spPr>
          <a:xfrm>
            <a:off x="3640787" y="5011579"/>
            <a:ext cx="8044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772EFF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Premiações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Charleston Advisor Readers' Choice Awards 2019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772EFF"/>
              </a:solidFill>
              <a:effectLst/>
              <a:uLnTx/>
              <a:uFillTx/>
              <a:latin typeface="Calibri" panose="020F0502020204030204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C93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C93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New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/Service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C9365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Web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C9365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of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C9365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 Science: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Most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Improved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ource Sans Pro" panose="020B0503030403020204" pitchFamily="34" charset="0"/>
                <a:cs typeface="+mn-cs"/>
              </a:rPr>
              <a:t>Product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772E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2F2AC82-73D4-4CEC-A317-7F815305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39" y="386371"/>
            <a:ext cx="3810000" cy="40862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2A16123-056B-4111-BB99-6763057D1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361" y="378618"/>
            <a:ext cx="38004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EE0B7-0EAF-499D-9809-7368B49EC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51" y="1644789"/>
            <a:ext cx="8389846" cy="5252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7C01C-9084-4CA2-BF90-2A78E7E7D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0" r="14500"/>
          <a:stretch/>
        </p:blipFill>
        <p:spPr>
          <a:xfrm>
            <a:off x="5468608" y="2427198"/>
            <a:ext cx="5732791" cy="3630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CFCBD-4550-4E72-8A47-EC747B58B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081" y="4322747"/>
            <a:ext cx="1373534" cy="1672660"/>
          </a:xfrm>
          <a:prstGeom prst="rect">
            <a:avLst/>
          </a:prstGeom>
          <a:ln w="76200">
            <a:solidFill>
              <a:srgbClr val="008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363AAD-46B4-44C7-A2A8-8BFB6959124B}"/>
              </a:ext>
            </a:extLst>
          </p:cNvPr>
          <p:cNvSpPr/>
          <p:nvPr/>
        </p:nvSpPr>
        <p:spPr>
          <a:xfrm>
            <a:off x="312082" y="4423468"/>
            <a:ext cx="4949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</a:rPr>
              <a:t>Assinatura de editores e conteúdo OA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Repositórios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institucionais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de dados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/>
              </a:rPr>
              <a:t>Servidores</a:t>
            </a: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 de preprint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Scholar 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</a:rPr>
              <a:t>E outros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/>
              </a:rPr>
              <a:t>servidores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045473-D55C-4366-8ABA-E1AB10446703}"/>
              </a:ext>
            </a:extLst>
          </p:cNvPr>
          <p:cNvSpPr/>
          <p:nvPr/>
        </p:nvSpPr>
        <p:spPr>
          <a:xfrm>
            <a:off x="166611" y="1173220"/>
            <a:ext cx="11617401" cy="400110"/>
          </a:xfrm>
          <a:prstGeom prst="rect">
            <a:avLst/>
          </a:prstGeom>
          <a:solidFill>
            <a:srgbClr val="159369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000" b="1" dirty="0">
                <a:solidFill>
                  <a:srgbClr val="FFFFFF"/>
                </a:solidFill>
              </a:rPr>
              <a:t>O </a:t>
            </a:r>
            <a:r>
              <a:rPr lang="pt-BR" sz="2000" b="1" dirty="0" err="1">
                <a:solidFill>
                  <a:srgbClr val="FFFFFF"/>
                </a:solidFill>
              </a:rPr>
              <a:t>Kopernio</a:t>
            </a:r>
            <a:r>
              <a:rPr lang="pt-BR" sz="2000" b="1" dirty="0">
                <a:solidFill>
                  <a:srgbClr val="FFFFFF"/>
                </a:solidFill>
              </a:rPr>
              <a:t> está configurado para priorizar a recuperação de artigos das assinaturas da sua biblioteca.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ABFE75-F889-4480-81B3-94EA3925A234}"/>
              </a:ext>
            </a:extLst>
          </p:cNvPr>
          <p:cNvSpPr/>
          <p:nvPr/>
        </p:nvSpPr>
        <p:spPr>
          <a:xfrm>
            <a:off x="104645" y="1797464"/>
            <a:ext cx="4949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2000" dirty="0">
                <a:solidFill>
                  <a:srgbClr val="000000"/>
                </a:solidFill>
              </a:rPr>
              <a:t>O Kopernio se integra aos proxies e sistemas de autenticação de bibliotecas para recuperar artigos de pesquisa, como por exemplo acesso autorizado do portal de periódicos CAPES.</a:t>
            </a:r>
          </a:p>
          <a:p>
            <a:pPr lvl="0" algn="just">
              <a:defRPr/>
            </a:pPr>
            <a:r>
              <a:rPr lang="pt-BR" sz="2000" dirty="0">
                <a:solidFill>
                  <a:srgbClr val="000000"/>
                </a:solidFill>
              </a:rPr>
              <a:t>Como prioridade, o Kopernio sempre tenta obter o artigo da revista na plataforma do editor, mas faz também a busca em: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2A9B6E-EEE8-4470-BC9C-AE654318FC4B}"/>
              </a:ext>
            </a:extLst>
          </p:cNvPr>
          <p:cNvSpPr/>
          <p:nvPr/>
        </p:nvSpPr>
        <p:spPr>
          <a:xfrm>
            <a:off x="166611" y="333283"/>
            <a:ext cx="940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De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/>
              </a:rPr>
              <a:t>onde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/>
              </a:rPr>
              <a:t>vêm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/>
              </a:rPr>
              <a:t>os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 PDFs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/>
              </a:rPr>
              <a:t>encontrados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/>
              </a:rPr>
              <a:t>pelo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83098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C3ED387-0DD8-4373-A2FA-AF66BA403531}"/>
              </a:ext>
            </a:extLst>
          </p:cNvPr>
          <p:cNvGrpSpPr/>
          <p:nvPr/>
        </p:nvGrpSpPr>
        <p:grpSpPr>
          <a:xfrm>
            <a:off x="3021458" y="3308563"/>
            <a:ext cx="1490190" cy="771076"/>
            <a:chOff x="2688965" y="3338181"/>
            <a:chExt cx="1250873" cy="59686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0771799-B773-4B64-9ECF-9AAE7E60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8965" y="3338181"/>
              <a:ext cx="1250873" cy="39631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CBAE13-05A9-4FA6-BDC4-295C298C733D}"/>
                </a:ext>
              </a:extLst>
            </p:cNvPr>
            <p:cNvSpPr/>
            <p:nvPr/>
          </p:nvSpPr>
          <p:spPr>
            <a:xfrm>
              <a:off x="2974021" y="3627265"/>
              <a:ext cx="932306" cy="30777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PDF search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F3900-865D-4A60-AE9C-16C3E3E9CA28}"/>
              </a:ext>
            </a:extLst>
          </p:cNvPr>
          <p:cNvSpPr/>
          <p:nvPr/>
        </p:nvSpPr>
        <p:spPr>
          <a:xfrm>
            <a:off x="348976" y="259421"/>
            <a:ext cx="654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/>
                </a:solidFill>
                <a:latin typeface="Calibri" panose="020F0502020204030204"/>
              </a:rPr>
              <a:t>Como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/>
              </a:rPr>
              <a:t>funciona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/>
              </a:rPr>
              <a:t>?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EF993C-1A42-4DAD-AAF6-7DCB7CC0B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5" y="2473554"/>
            <a:ext cx="760867" cy="76086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54462E0-4BA6-4FE4-BCFA-6C396FE052F5}"/>
              </a:ext>
            </a:extLst>
          </p:cNvPr>
          <p:cNvSpPr/>
          <p:nvPr/>
        </p:nvSpPr>
        <p:spPr>
          <a:xfrm>
            <a:off x="4628108" y="3187308"/>
            <a:ext cx="12350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editores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5D1ADDE-2642-4019-A478-91A512E49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5" y="977007"/>
            <a:ext cx="760867" cy="76086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88E01D8-CF5E-4EA5-92C7-B7821F673E90}"/>
              </a:ext>
            </a:extLst>
          </p:cNvPr>
          <p:cNvSpPr/>
          <p:nvPr/>
        </p:nvSpPr>
        <p:spPr>
          <a:xfrm>
            <a:off x="4043710" y="1795890"/>
            <a:ext cx="207101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Repositórios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Acesso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44398CC-14B0-4580-9C28-09AE4C16D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5" y="5353317"/>
            <a:ext cx="760867" cy="76086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B707586-D52D-476C-95FF-50C1319DCA76}"/>
              </a:ext>
            </a:extLst>
          </p:cNvPr>
          <p:cNvSpPr/>
          <p:nvPr/>
        </p:nvSpPr>
        <p:spPr>
          <a:xfrm>
            <a:off x="4074595" y="6110116"/>
            <a:ext cx="213392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repositório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167FA4B-2E66-4BB4-B276-5717F7188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5" y="3896973"/>
            <a:ext cx="760867" cy="76086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9AEC66F-713F-430F-9624-614FF441CA07}"/>
              </a:ext>
            </a:extLst>
          </p:cNvPr>
          <p:cNvSpPr/>
          <p:nvPr/>
        </p:nvSpPr>
        <p:spPr>
          <a:xfrm>
            <a:off x="4344013" y="4639892"/>
            <a:ext cx="386676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Assinaturas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Bibliotecas,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servidores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preprint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plataformas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5CB664-6E05-4F6F-9F99-CF3AEA2807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58" y="954258"/>
            <a:ext cx="908727" cy="8546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197C45-A2B0-47D3-9525-4D5A2B40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70" y="1728942"/>
            <a:ext cx="1151183" cy="3647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341682-E7BB-46AE-86F1-AB9607918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7" y="3198516"/>
            <a:ext cx="798811" cy="7988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5B6A8-52EF-463E-8FE2-5E5A62662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7" y="1010970"/>
            <a:ext cx="760867" cy="760867"/>
          </a:xfrm>
          <a:prstGeom prst="rect">
            <a:avLst/>
          </a:prstGeom>
        </p:spPr>
      </p:pic>
      <p:sp>
        <p:nvSpPr>
          <p:cNvPr id="24" name="Arrow: Right 20">
            <a:extLst>
              <a:ext uri="{FF2B5EF4-FFF2-40B4-BE49-F238E27FC236}">
                <a16:creationId xmlns:a16="http://schemas.microsoft.com/office/drawing/2014/main" id="{15E534C4-4D4B-4167-954F-85A531E025FD}"/>
              </a:ext>
            </a:extLst>
          </p:cNvPr>
          <p:cNvSpPr/>
          <p:nvPr/>
        </p:nvSpPr>
        <p:spPr>
          <a:xfrm>
            <a:off x="1180593" y="1206781"/>
            <a:ext cx="427611" cy="283734"/>
          </a:xfrm>
          <a:prstGeom prst="rightArrow">
            <a:avLst/>
          </a:prstGeom>
          <a:noFill/>
          <a:ln w="12700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Right 21">
            <a:extLst>
              <a:ext uri="{FF2B5EF4-FFF2-40B4-BE49-F238E27FC236}">
                <a16:creationId xmlns:a16="http://schemas.microsoft.com/office/drawing/2014/main" id="{86E98DDB-E67B-409B-93CD-62995C6421F1}"/>
              </a:ext>
            </a:extLst>
          </p:cNvPr>
          <p:cNvSpPr/>
          <p:nvPr/>
        </p:nvSpPr>
        <p:spPr>
          <a:xfrm rot="5400000">
            <a:off x="1986634" y="2136627"/>
            <a:ext cx="305457" cy="2936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Right 22">
            <a:extLst>
              <a:ext uri="{FF2B5EF4-FFF2-40B4-BE49-F238E27FC236}">
                <a16:creationId xmlns:a16="http://schemas.microsoft.com/office/drawing/2014/main" id="{43AB2997-DE0F-49EE-9629-54E0CCEA3967}"/>
              </a:ext>
            </a:extLst>
          </p:cNvPr>
          <p:cNvSpPr/>
          <p:nvPr/>
        </p:nvSpPr>
        <p:spPr>
          <a:xfrm rot="5400000">
            <a:off x="1979795" y="2818481"/>
            <a:ext cx="305456" cy="2936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6406A6-70C9-4AD8-B4EF-D458B41DE928}"/>
              </a:ext>
            </a:extLst>
          </p:cNvPr>
          <p:cNvSpPr/>
          <p:nvPr/>
        </p:nvSpPr>
        <p:spPr>
          <a:xfrm>
            <a:off x="1410492" y="2404792"/>
            <a:ext cx="208948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DOI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5AC5A4-C917-4333-90ED-71B44C574180}"/>
              </a:ext>
            </a:extLst>
          </p:cNvPr>
          <p:cNvSpPr/>
          <p:nvPr/>
        </p:nvSpPr>
        <p:spPr>
          <a:xfrm>
            <a:off x="1410492" y="4016437"/>
            <a:ext cx="167148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encontrado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Right 25">
            <a:extLst>
              <a:ext uri="{FF2B5EF4-FFF2-40B4-BE49-F238E27FC236}">
                <a16:creationId xmlns:a16="http://schemas.microsoft.com/office/drawing/2014/main" id="{D53DAB4A-4FCC-4889-B45D-44A2264F90E1}"/>
              </a:ext>
            </a:extLst>
          </p:cNvPr>
          <p:cNvSpPr/>
          <p:nvPr/>
        </p:nvSpPr>
        <p:spPr>
          <a:xfrm>
            <a:off x="2560053" y="3395878"/>
            <a:ext cx="516780" cy="30604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41AE09-494A-4E16-9884-229FB9097411}"/>
              </a:ext>
            </a:extLst>
          </p:cNvPr>
          <p:cNvCxnSpPr>
            <a:cxnSpLocks/>
          </p:cNvCxnSpPr>
          <p:nvPr/>
        </p:nvCxnSpPr>
        <p:spPr>
          <a:xfrm flipV="1">
            <a:off x="3916388" y="2408572"/>
            <a:ext cx="316415" cy="745895"/>
          </a:xfrm>
          <a:prstGeom prst="straightConnector1">
            <a:avLst/>
          </a:prstGeom>
          <a:ln w="38100">
            <a:solidFill>
              <a:srgbClr val="A47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5B34E31-109A-4A5D-81A0-65E7EF55DACB}"/>
              </a:ext>
            </a:extLst>
          </p:cNvPr>
          <p:cNvCxnSpPr/>
          <p:nvPr/>
        </p:nvCxnSpPr>
        <p:spPr>
          <a:xfrm flipV="1">
            <a:off x="4372982" y="2965329"/>
            <a:ext cx="325362" cy="343234"/>
          </a:xfrm>
          <a:prstGeom prst="straightConnector1">
            <a:avLst/>
          </a:prstGeom>
          <a:ln w="38100">
            <a:solidFill>
              <a:srgbClr val="A47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03AE80-2FA1-4B03-B633-2E56BB590387}"/>
              </a:ext>
            </a:extLst>
          </p:cNvPr>
          <p:cNvCxnSpPr>
            <a:cxnSpLocks/>
          </p:cNvCxnSpPr>
          <p:nvPr/>
        </p:nvCxnSpPr>
        <p:spPr>
          <a:xfrm>
            <a:off x="3620530" y="3880833"/>
            <a:ext cx="1044624" cy="1741491"/>
          </a:xfrm>
          <a:prstGeom prst="straightConnector1">
            <a:avLst/>
          </a:prstGeom>
          <a:ln w="38100">
            <a:solidFill>
              <a:srgbClr val="A47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074CAC-A0C9-40A8-8C48-56137FA15C34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4344012" y="3880833"/>
            <a:ext cx="340423" cy="396574"/>
          </a:xfrm>
          <a:prstGeom prst="straightConnector1">
            <a:avLst/>
          </a:prstGeom>
          <a:ln w="38100">
            <a:solidFill>
              <a:srgbClr val="A47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CB883FF-4BDE-4867-A8F8-34C35450D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1" y="3361817"/>
            <a:ext cx="484748" cy="48474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262FAA6-4AFF-4E4B-9184-1A9E8D1D871E}"/>
              </a:ext>
            </a:extLst>
          </p:cNvPr>
          <p:cNvSpPr/>
          <p:nvPr/>
        </p:nvSpPr>
        <p:spPr>
          <a:xfrm>
            <a:off x="8210781" y="2391746"/>
            <a:ext cx="126733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Clique 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“View PDF”</a:t>
            </a:r>
          </a:p>
        </p:txBody>
      </p:sp>
      <p:sp>
        <p:nvSpPr>
          <p:cNvPr id="33" name="Arrow: Right 38">
            <a:extLst>
              <a:ext uri="{FF2B5EF4-FFF2-40B4-BE49-F238E27FC236}">
                <a16:creationId xmlns:a16="http://schemas.microsoft.com/office/drawing/2014/main" id="{1FE24985-F5CF-468A-8007-910B460CB118}"/>
              </a:ext>
            </a:extLst>
          </p:cNvPr>
          <p:cNvSpPr/>
          <p:nvPr/>
        </p:nvSpPr>
        <p:spPr>
          <a:xfrm>
            <a:off x="5637150" y="3431567"/>
            <a:ext cx="491802" cy="2837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A2211D-AD94-40CC-BD82-4E8775C48144}"/>
              </a:ext>
            </a:extLst>
          </p:cNvPr>
          <p:cNvSpPr/>
          <p:nvPr/>
        </p:nvSpPr>
        <p:spPr>
          <a:xfrm>
            <a:off x="6547361" y="1979767"/>
            <a:ext cx="139387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“View PDF”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aparecerá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42">
            <a:extLst>
              <a:ext uri="{FF2B5EF4-FFF2-40B4-BE49-F238E27FC236}">
                <a16:creationId xmlns:a16="http://schemas.microsoft.com/office/drawing/2014/main" id="{1283E7F5-83EF-4F07-9361-F27FB12216CA}"/>
              </a:ext>
            </a:extLst>
          </p:cNvPr>
          <p:cNvSpPr/>
          <p:nvPr/>
        </p:nvSpPr>
        <p:spPr>
          <a:xfrm>
            <a:off x="8534976" y="3451545"/>
            <a:ext cx="627103" cy="2837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43">
            <a:extLst>
              <a:ext uri="{FF2B5EF4-FFF2-40B4-BE49-F238E27FC236}">
                <a16:creationId xmlns:a16="http://schemas.microsoft.com/office/drawing/2014/main" id="{AAB14B7E-B822-4111-8C46-758814F7A322}"/>
              </a:ext>
            </a:extLst>
          </p:cNvPr>
          <p:cNvSpPr/>
          <p:nvPr/>
        </p:nvSpPr>
        <p:spPr>
          <a:xfrm>
            <a:off x="10006605" y="3448445"/>
            <a:ext cx="627103" cy="2837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A4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E2320A-92B0-47A8-973E-071E899CDDC3}"/>
              </a:ext>
            </a:extLst>
          </p:cNvPr>
          <p:cNvSpPr/>
          <p:nvPr/>
        </p:nvSpPr>
        <p:spPr>
          <a:xfrm>
            <a:off x="10320203" y="1640728"/>
            <a:ext cx="152822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melhor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disponível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167FA4B-2E66-4BB4-B276-5717F7188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218" y="3209878"/>
            <a:ext cx="760867" cy="7608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57E6DE2-37F3-4C42-8566-BB321FA6D0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9841"/>
          <a:stretch/>
        </p:blipFill>
        <p:spPr>
          <a:xfrm>
            <a:off x="6452952" y="3252138"/>
            <a:ext cx="1711818" cy="6286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599976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1D7B6BF-87DB-4725-8AAE-44107540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93" y="825477"/>
            <a:ext cx="7571841" cy="20344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E3FD4-3B94-493C-9E08-E554D2FBB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FE19D-7AA2-4772-BFA9-BBBD075A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269889"/>
            <a:ext cx="8516413" cy="422295"/>
          </a:xfrm>
        </p:spPr>
        <p:txBody>
          <a:bodyPr/>
          <a:lstStyle/>
          <a:p>
            <a:r>
              <a:rPr lang="en-US" sz="3200" dirty="0"/>
              <a:t>Como </a:t>
            </a:r>
            <a:r>
              <a:rPr lang="en-US" sz="3200" dirty="0" err="1"/>
              <a:t>criar</a:t>
            </a:r>
            <a:r>
              <a:rPr lang="en-US" sz="3200" dirty="0"/>
              <a:t> </a:t>
            </a:r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conta</a:t>
            </a:r>
            <a:r>
              <a:rPr lang="en-US" sz="32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F0302-27EB-48D9-8819-C8F7D745B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3" y="3205651"/>
            <a:ext cx="4112457" cy="196347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2F5946-F0D5-4871-88BB-06AEB935384A}"/>
              </a:ext>
            </a:extLst>
          </p:cNvPr>
          <p:cNvSpPr/>
          <p:nvPr/>
        </p:nvSpPr>
        <p:spPr>
          <a:xfrm>
            <a:off x="6919797" y="692184"/>
            <a:ext cx="888889" cy="47556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9B85AA-59C2-4EA1-9643-B9E3593DCA2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470093" y="1679426"/>
            <a:ext cx="3836794" cy="14134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B066EB-AA45-45D3-A44E-A877AB62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089" y="3198825"/>
            <a:ext cx="7190686" cy="19505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F89D95-A6A3-4AC8-843F-6E67EA92012A}"/>
              </a:ext>
            </a:extLst>
          </p:cNvPr>
          <p:cNvSpPr/>
          <p:nvPr/>
        </p:nvSpPr>
        <p:spPr>
          <a:xfrm>
            <a:off x="4912089" y="4376469"/>
            <a:ext cx="4777751" cy="67846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84192-422F-473D-9001-9F69EAB3C3C2}"/>
              </a:ext>
            </a:extLst>
          </p:cNvPr>
          <p:cNvSpPr txBox="1"/>
          <p:nvPr/>
        </p:nvSpPr>
        <p:spPr>
          <a:xfrm>
            <a:off x="6305077" y="5087331"/>
            <a:ext cx="505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Insira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seus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dados e o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nome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de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sua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instituição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F005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4CC6A-9336-47CA-8C16-A324ACBFEF0B}"/>
              </a:ext>
            </a:extLst>
          </p:cNvPr>
          <p:cNvSpPr txBox="1"/>
          <p:nvPr/>
        </p:nvSpPr>
        <p:spPr>
          <a:xfrm>
            <a:off x="7157506" y="5886895"/>
            <a:ext cx="394111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Feito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isso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ícone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r>
              <a:rPr kumimoji="0" lang="en-US" sz="1800" b="1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irá</a:t>
            </a:r>
            <a:r>
              <a:rPr kumimoji="0" lang="en-US" sz="1800" b="1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aparecer</a:t>
            </a:r>
            <a:r>
              <a:rPr kumimoji="0" lang="en-US" sz="1800" b="1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 </a:t>
            </a:r>
            <a:r>
              <a:rPr kumimoji="0" lang="en-US" sz="1800" b="1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</a:t>
            </a:r>
            <a:r>
              <a:rPr kumimoji="0" lang="en-US" sz="1800" b="1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navegador</a:t>
            </a: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B3911-D795-4A0A-B80D-80FDE0C89D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78"/>
          <a:stretch/>
        </p:blipFill>
        <p:spPr>
          <a:xfrm>
            <a:off x="2753646" y="5860149"/>
            <a:ext cx="4316885" cy="78551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7DD2C-0BC5-425E-9540-4D9782D52B91}"/>
              </a:ext>
            </a:extLst>
          </p:cNvPr>
          <p:cNvSpPr txBox="1"/>
          <p:nvPr/>
        </p:nvSpPr>
        <p:spPr>
          <a:xfrm>
            <a:off x="6618111" y="310813"/>
            <a:ext cx="30168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D2D04-2AAB-4A45-A36C-2A692AFDEC99}"/>
              </a:ext>
            </a:extLst>
          </p:cNvPr>
          <p:cNvSpPr txBox="1"/>
          <p:nvPr/>
        </p:nvSpPr>
        <p:spPr>
          <a:xfrm>
            <a:off x="84111" y="3157714"/>
            <a:ext cx="30168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6C4C0A-E02C-4760-B858-51AB9FCCD38F}"/>
              </a:ext>
            </a:extLst>
          </p:cNvPr>
          <p:cNvSpPr txBox="1"/>
          <p:nvPr/>
        </p:nvSpPr>
        <p:spPr>
          <a:xfrm>
            <a:off x="6003391" y="3237698"/>
            <a:ext cx="30168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B0BCB-382D-48F4-BA15-E6F8C991F78E}"/>
              </a:ext>
            </a:extLst>
          </p:cNvPr>
          <p:cNvSpPr txBox="1"/>
          <p:nvPr/>
        </p:nvSpPr>
        <p:spPr>
          <a:xfrm>
            <a:off x="2364985" y="6069376"/>
            <a:ext cx="30168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DE651-8F3D-425B-9FBA-CECC222263C7}"/>
              </a:ext>
            </a:extLst>
          </p:cNvPr>
          <p:cNvSpPr/>
          <p:nvPr/>
        </p:nvSpPr>
        <p:spPr>
          <a:xfrm>
            <a:off x="5245771" y="6069376"/>
            <a:ext cx="365760" cy="50764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10C72A5E-6A22-4ECB-A299-C4A1988D4623}"/>
              </a:ext>
            </a:extLst>
          </p:cNvPr>
          <p:cNvSpPr txBox="1"/>
          <p:nvPr/>
        </p:nvSpPr>
        <p:spPr>
          <a:xfrm>
            <a:off x="8306887" y="709930"/>
            <a:ext cx="3636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Na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barra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superior da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WoS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, clique em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Kopernio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</a:b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Habilite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o plug-in do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Kopernio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em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seu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navegador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(Chrome, Firefox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ou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Opera).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F005B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1329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685F6-AA60-4EC5-ADF5-A4703F058E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95691-4675-4DF2-ADE8-3A39B46A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2" y="2184414"/>
            <a:ext cx="7711203" cy="36051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DA5E6D9-9FAB-4466-A532-B98F9EAE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0" y="453829"/>
            <a:ext cx="10868634" cy="395878"/>
          </a:xfrm>
        </p:spPr>
        <p:txBody>
          <a:bodyPr/>
          <a:lstStyle/>
          <a:p>
            <a:r>
              <a:rPr lang="en-US" dirty="0" err="1"/>
              <a:t>Obtenha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completo</a:t>
            </a:r>
            <a:r>
              <a:rPr lang="en-US" dirty="0"/>
              <a:t> em um clique com o </a:t>
            </a:r>
            <a:r>
              <a:rPr lang="en-US" dirty="0" err="1"/>
              <a:t>Kopernio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BF364-383B-48E2-9F31-DD2945246595}"/>
              </a:ext>
            </a:extLst>
          </p:cNvPr>
          <p:cNvSpPr txBox="1"/>
          <p:nvPr/>
        </p:nvSpPr>
        <p:spPr>
          <a:xfrm>
            <a:off x="135354" y="1363800"/>
            <a:ext cx="777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arquivo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PDF é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automaticamente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salvo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nuvem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(“my locker”)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de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sejar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pode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fazer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o download do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arquivo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compartilhar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Calibri" panose="020F0502020204030204"/>
              </a:rPr>
              <a:t>colegas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768F79-6151-4F9E-B356-F26E0F17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86" y="1614502"/>
            <a:ext cx="3909477" cy="1939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B0821C-FF68-4005-B8DF-D218CECB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429" y="4470728"/>
            <a:ext cx="3792390" cy="19392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CFB6DB-3028-41A2-9421-A860D8E47388}"/>
              </a:ext>
            </a:extLst>
          </p:cNvPr>
          <p:cNvSpPr txBox="1"/>
          <p:nvPr/>
        </p:nvSpPr>
        <p:spPr>
          <a:xfrm>
            <a:off x="8555905" y="1286855"/>
            <a:ext cx="309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Configurações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de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sua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 </a:t>
            </a:r>
            <a:r>
              <a:rPr lang="en-US" sz="2000" b="1" dirty="0" err="1">
                <a:solidFill>
                  <a:srgbClr val="CF005B"/>
                </a:solidFill>
                <a:latin typeface="Calibri" panose="020F0502020204030204"/>
              </a:rPr>
              <a:t>conta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CF005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013AE-F788-4E49-88AA-A150FC677BE4}"/>
              </a:ext>
            </a:extLst>
          </p:cNvPr>
          <p:cNvSpPr txBox="1"/>
          <p:nvPr/>
        </p:nvSpPr>
        <p:spPr>
          <a:xfrm>
            <a:off x="8021384" y="4001521"/>
            <a:ext cx="39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err="1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/>
              </a:rPr>
              <a:t>Encontre</a:t>
            </a: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/>
              </a:rPr>
              <a:t> o </a:t>
            </a:r>
            <a:r>
              <a:rPr kumimoji="0" lang="en-US" sz="2000" b="1" i="0" u="none" strike="noStrike" kern="1200" cap="none" spc="0" normalizeH="0" baseline="0" dirty="0" err="1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/>
              </a:rPr>
              <a:t>documento</a:t>
            </a:r>
            <a:r>
              <a:rPr kumimoji="0" lang="en-US" sz="2000" b="1" i="0" u="none" strike="noStrike" kern="1200" cap="none" spc="0" normalizeH="0" dirty="0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/>
              </a:rPr>
              <a:t> no my </a:t>
            </a:r>
            <a:r>
              <a:rPr lang="en-US" sz="2000" b="1" dirty="0">
                <a:solidFill>
                  <a:srgbClr val="CF005B"/>
                </a:solidFill>
                <a:latin typeface="Calibri" panose="020F0502020204030204"/>
              </a:rPr>
              <a:t>l</a:t>
            </a:r>
            <a:r>
              <a:rPr kumimoji="0" lang="en-US" sz="2000" b="1" i="0" u="none" strike="noStrike" kern="1200" cap="none" spc="0" normalizeH="0" dirty="0">
                <a:ln>
                  <a:noFill/>
                </a:ln>
                <a:solidFill>
                  <a:srgbClr val="CF005B"/>
                </a:solidFill>
                <a:effectLst/>
                <a:uLnTx/>
                <a:uFillTx/>
                <a:latin typeface="Calibri" panose="020F0502020204030204"/>
              </a:rPr>
              <a:t>ocker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CF005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FDECE8-2938-4FCD-A327-0650BB2A6DDD}"/>
              </a:ext>
            </a:extLst>
          </p:cNvPr>
          <p:cNvSpPr/>
          <p:nvPr/>
        </p:nvSpPr>
        <p:spPr>
          <a:xfrm>
            <a:off x="11121656" y="3144092"/>
            <a:ext cx="760164" cy="36061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FE4A2C-ACAC-4B11-B7E3-6EBC33471DCB}"/>
              </a:ext>
            </a:extLst>
          </p:cNvPr>
          <p:cNvSpPr/>
          <p:nvPr/>
        </p:nvSpPr>
        <p:spPr>
          <a:xfrm>
            <a:off x="9967496" y="4561704"/>
            <a:ext cx="1685787" cy="36061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705E06-1FB4-4383-B18D-C36001B58632}"/>
              </a:ext>
            </a:extLst>
          </p:cNvPr>
          <p:cNvSpPr/>
          <p:nvPr/>
        </p:nvSpPr>
        <p:spPr>
          <a:xfrm>
            <a:off x="8089429" y="5082713"/>
            <a:ext cx="806921" cy="988477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6218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owerpoint_exampleslides+styleguide_[HD]_1920x1080" id="{9EE70B90-0F52-D048-BFA4-98976CAF0D7C}" vid="{4783DC9D-7956-A34D-BE61-0B44FB2E0274}"/>
    </a:ext>
  </a:extLst>
</a:theme>
</file>

<file path=ppt/theme/theme2.xml><?xml version="1.0" encoding="utf-8"?>
<a:theme xmlns:a="http://schemas.openxmlformats.org/drawingml/2006/main" name="1_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name="Presentation6" id="{389072AA-6C29-5545-9695-010168A144BF}" vid="{19B1513F-E12C-644C-A7DB-FDB8916600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5797</TotalTime>
  <Words>780</Words>
  <Application>Microsoft Office PowerPoint</Application>
  <PresentationFormat>Widescreen</PresentationFormat>
  <Paragraphs>99</Paragraphs>
  <Slides>11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.AppleSystemUIFont</vt:lpstr>
      <vt:lpstr>Arial</vt:lpstr>
      <vt:lpstr>Calibri</vt:lpstr>
      <vt:lpstr>Calibri Light</vt:lpstr>
      <vt:lpstr>inherit</vt:lpstr>
      <vt:lpstr>Source Sans Pro</vt:lpstr>
      <vt:lpstr>System Font</vt:lpstr>
      <vt:lpstr>Office Theme</vt:lpstr>
      <vt:lpstr>1_Office Theme</vt:lpstr>
      <vt:lpstr>4_Office Theme</vt:lpstr>
      <vt:lpstr>Tema do Office</vt:lpstr>
      <vt:lpstr>Apresentação do PowerPoint</vt:lpstr>
      <vt:lpstr>Apresentação do PowerPoint</vt:lpstr>
      <vt:lpstr>Acesso ao texto completo</vt:lpstr>
      <vt:lpstr>Como acessar o texto completo através da Web of Science?</vt:lpstr>
      <vt:lpstr>O que é Kopernio</vt:lpstr>
      <vt:lpstr>Apresentação do PowerPoint</vt:lpstr>
      <vt:lpstr>Apresentação do PowerPoint</vt:lpstr>
      <vt:lpstr>Como criar sua conta?</vt:lpstr>
      <vt:lpstr>Obtenha o texto completo em um clique com o Kopernio</vt:lpstr>
      <vt:lpstr>O que eu posso fazer ao encontrar o texto?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Palette</dc:title>
  <dc:creator>Keith Sample</dc:creator>
  <cp:lastModifiedBy>Deisire Amaral</cp:lastModifiedBy>
  <cp:revision>525</cp:revision>
  <cp:lastPrinted>2018-12-19T13:16:28Z</cp:lastPrinted>
  <dcterms:created xsi:type="dcterms:W3CDTF">2019-01-04T16:02:08Z</dcterms:created>
  <dcterms:modified xsi:type="dcterms:W3CDTF">2020-12-04T21:32:31Z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https://thelens.clarivate.com</vt:lpwstr>
  </property>
  <property fmtid="{D5CDD505-2E9C-101B-9397-08002B2CF9AE}" pid="3" name="Offisync_UniqueId">
    <vt:lpwstr>3508709</vt:lpwstr>
  </property>
  <property fmtid="{D5CDD505-2E9C-101B-9397-08002B2CF9AE}" pid="4" name="Jive_VersionGuid">
    <vt:lpwstr>530c3b28-aff6-487e-9f1f-4c91ea5d80f4</vt:lpwstr>
  </property>
  <property fmtid="{D5CDD505-2E9C-101B-9397-08002B2CF9AE}" pid="5" name="Offisync_UpdateToken">
    <vt:lpwstr>1</vt:lpwstr>
  </property>
  <property fmtid="{D5CDD505-2E9C-101B-9397-08002B2CF9AE}" pid="6" name="Offisync_ServerID">
    <vt:lpwstr>aab823c3-be11-4bb2-81aa-3ebb9565802a</vt:lpwstr>
  </property>
  <property fmtid="{D5CDD505-2E9C-101B-9397-08002B2CF9AE}" pid="7" name="Jive_LatestUserAccountName">
    <vt:lpwstr>anne.delgado@Clarivate.com</vt:lpwstr>
  </property>
</Properties>
</file>