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199975" cy="32399288"/>
  <p:notesSz cx="6858000" cy="9144000"/>
  <p:defaultTextStyle>
    <a:defPPr>
      <a:defRPr lang="pt-BR"/>
    </a:defPPr>
    <a:lvl1pPr marL="0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544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950FB1-339D-4F9A-A52D-44ADBAB4F4EA}" v="5" dt="2024-07-08T12:14:54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44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Roesch Felix" userId="7e4b4a4af08ead63" providerId="LiveId" clId="{60950FB1-339D-4F9A-A52D-44ADBAB4F4EA}"/>
    <pc:docChg chg="custSel addSld modSld">
      <pc:chgData name="Igor Roesch Felix" userId="7e4b4a4af08ead63" providerId="LiveId" clId="{60950FB1-339D-4F9A-A52D-44ADBAB4F4EA}" dt="2024-07-08T12:14:54.280" v="6"/>
      <pc:docMkLst>
        <pc:docMk/>
      </pc:docMkLst>
      <pc:sldChg chg="addSp delSp modSp new mod">
        <pc:chgData name="Igor Roesch Felix" userId="7e4b4a4af08ead63" providerId="LiveId" clId="{60950FB1-339D-4F9A-A52D-44ADBAB4F4EA}" dt="2024-07-08T12:14:54.280" v="6"/>
        <pc:sldMkLst>
          <pc:docMk/>
          <pc:sldMk cId="176437797" sldId="256"/>
        </pc:sldMkLst>
        <pc:spChg chg="del">
          <ac:chgData name="Igor Roesch Felix" userId="7e4b4a4af08ead63" providerId="LiveId" clId="{60950FB1-339D-4F9A-A52D-44ADBAB4F4EA}" dt="2024-07-08T12:13:49.005" v="1" actId="478"/>
          <ac:spMkLst>
            <pc:docMk/>
            <pc:sldMk cId="176437797" sldId="256"/>
            <ac:spMk id="2" creationId="{9D633B69-B46B-2963-C0E9-F65D055D8C0F}"/>
          </ac:spMkLst>
        </pc:spChg>
        <pc:spChg chg="del">
          <ac:chgData name="Igor Roesch Felix" userId="7e4b4a4af08ead63" providerId="LiveId" clId="{60950FB1-339D-4F9A-A52D-44ADBAB4F4EA}" dt="2024-07-08T12:13:50.088" v="2" actId="478"/>
          <ac:spMkLst>
            <pc:docMk/>
            <pc:sldMk cId="176437797" sldId="256"/>
            <ac:spMk id="3" creationId="{5ABF8A08-8A84-3ABD-AA25-25FDF6563494}"/>
          </ac:spMkLst>
        </pc:spChg>
        <pc:spChg chg="add mod">
          <ac:chgData name="Igor Roesch Felix" userId="7e4b4a4af08ead63" providerId="LiveId" clId="{60950FB1-339D-4F9A-A52D-44ADBAB4F4EA}" dt="2024-07-08T12:14:51.245" v="5" actId="20577"/>
          <ac:spMkLst>
            <pc:docMk/>
            <pc:sldMk cId="176437797" sldId="256"/>
            <ac:spMk id="4" creationId="{BF2B7357-16EA-4450-9688-6818C78CBD2A}"/>
          </ac:spMkLst>
        </pc:spChg>
        <pc:spChg chg="add mod">
          <ac:chgData name="Igor Roesch Felix" userId="7e4b4a4af08ead63" providerId="LiveId" clId="{60950FB1-339D-4F9A-A52D-44ADBAB4F4EA}" dt="2024-07-08T12:14:28.940" v="4"/>
          <ac:spMkLst>
            <pc:docMk/>
            <pc:sldMk cId="176437797" sldId="256"/>
            <ac:spMk id="8" creationId="{D808BAF9-90A2-B3B9-EC24-E98D542B7151}"/>
          </ac:spMkLst>
        </pc:spChg>
        <pc:spChg chg="add mod">
          <ac:chgData name="Igor Roesch Felix" userId="7e4b4a4af08ead63" providerId="LiveId" clId="{60950FB1-339D-4F9A-A52D-44ADBAB4F4EA}" dt="2024-07-08T12:14:54.280" v="6"/>
          <ac:spMkLst>
            <pc:docMk/>
            <pc:sldMk cId="176437797" sldId="256"/>
            <ac:spMk id="12" creationId="{01DDFF19-66BB-B66F-6BF6-49214975BC7F}"/>
          </ac:spMkLst>
        </pc:spChg>
        <pc:picChg chg="add mod">
          <ac:chgData name="Igor Roesch Felix" userId="7e4b4a4af08ead63" providerId="LiveId" clId="{60950FB1-339D-4F9A-A52D-44ADBAB4F4EA}" dt="2024-07-08T12:14:06.017" v="3"/>
          <ac:picMkLst>
            <pc:docMk/>
            <pc:sldMk cId="176437797" sldId="256"/>
            <ac:picMk id="5" creationId="{2A6EBD68-5FC0-FF22-6FF0-0519375301B7}"/>
          </ac:picMkLst>
        </pc:picChg>
        <pc:picChg chg="add mod">
          <ac:chgData name="Igor Roesch Felix" userId="7e4b4a4af08ead63" providerId="LiveId" clId="{60950FB1-339D-4F9A-A52D-44ADBAB4F4EA}" dt="2024-07-08T12:14:06.017" v="3"/>
          <ac:picMkLst>
            <pc:docMk/>
            <pc:sldMk cId="176437797" sldId="256"/>
            <ac:picMk id="6" creationId="{5E3028BA-8A9F-BB81-2997-D1C3757B235D}"/>
          </ac:picMkLst>
        </pc:picChg>
        <pc:picChg chg="add mod">
          <ac:chgData name="Igor Roesch Felix" userId="7e4b4a4af08ead63" providerId="LiveId" clId="{60950FB1-339D-4F9A-A52D-44ADBAB4F4EA}" dt="2024-07-08T12:14:06.017" v="3"/>
          <ac:picMkLst>
            <pc:docMk/>
            <pc:sldMk cId="176437797" sldId="256"/>
            <ac:picMk id="7" creationId="{23F1A44E-1EF7-59A8-A7E1-7F052E432853}"/>
          </ac:picMkLst>
        </pc:picChg>
        <pc:picChg chg="add mod">
          <ac:chgData name="Igor Roesch Felix" userId="7e4b4a4af08ead63" providerId="LiveId" clId="{60950FB1-339D-4F9A-A52D-44ADBAB4F4EA}" dt="2024-07-08T12:14:28.940" v="4"/>
          <ac:picMkLst>
            <pc:docMk/>
            <pc:sldMk cId="176437797" sldId="256"/>
            <ac:picMk id="9" creationId="{72E83D81-BC2E-643B-879D-28351FAFE1A3}"/>
          </ac:picMkLst>
        </pc:picChg>
        <pc:picChg chg="add mod">
          <ac:chgData name="Igor Roesch Felix" userId="7e4b4a4af08ead63" providerId="LiveId" clId="{60950FB1-339D-4F9A-A52D-44ADBAB4F4EA}" dt="2024-07-08T12:14:28.940" v="4"/>
          <ac:picMkLst>
            <pc:docMk/>
            <pc:sldMk cId="176437797" sldId="256"/>
            <ac:picMk id="10" creationId="{5EC7BDB4-A5F8-01B7-D44C-4AC1F91B48C2}"/>
          </ac:picMkLst>
        </pc:picChg>
        <pc:picChg chg="add mod">
          <ac:chgData name="Igor Roesch Felix" userId="7e4b4a4af08ead63" providerId="LiveId" clId="{60950FB1-339D-4F9A-A52D-44ADBAB4F4EA}" dt="2024-07-08T12:14:28.940" v="4"/>
          <ac:picMkLst>
            <pc:docMk/>
            <pc:sldMk cId="176437797" sldId="256"/>
            <ac:picMk id="11" creationId="{84A84ABD-DD78-8662-F7A2-3E10327262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7E09B-3020-D053-3607-25721EAB9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557148-5544-76DF-D569-F54F552B9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10D9FF-235C-6C89-4DC2-6CF48811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43EAE0-B13B-BDB0-78AE-DD3EF05E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4803B6-9956-9F3A-4A22-C48658CB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95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27E04-EB29-6A9C-8807-D4D0BF2D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0D883A-94C7-0396-C561-6AAC44456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AA9898-50D8-E1B8-0A9F-2BBAF6E8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EF654E-D70A-0AEC-1145-0F6E6AF7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E7C331-06D8-617F-AB93-856517C8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08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936402-F12E-67FC-6560-440674516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EF408F-A985-5353-09C3-A6E9A9044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4FF435-FBF7-9552-D0B3-C94288F58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E0F9C7-9750-F3D4-009B-3C09AAE8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5C36C0-EB4C-7218-0380-DC49888C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1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77C88-43CA-1178-4F1D-DEC35DFA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AE2AA6-8BD1-C693-46A3-FA241E741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4538AC-AFBB-4294-B7CF-143C5FB4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E49D6A-B97C-A6A6-ACA7-6CAE3FB1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AACFA6-2EA3-2D43-474D-250774B1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29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B9121-2091-04B0-E62B-9E49C6482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BFCC00-E8D1-9C3A-2AA3-232A1E78B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82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82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CEFDCA-8803-1367-4166-0FEE1DFF9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505221-FA92-BECD-AF69-265243C0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B0DED2-5053-1B40-4EE1-52ADD5AB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34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6CDCF-1633-9131-30CB-D3A2232E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029D84-97AE-6CC5-DE8F-6191C7000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AEE8F9-BDA7-2CAB-B219-10CEF36DA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6CEE04-B630-E1F4-E88B-48149453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67FC8-4306-AE52-0BB4-7A38929C0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76BCF8-A7FD-8178-0D24-EBCAA6AC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93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D4AF2-F0C5-4672-4C84-5148DC8FE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A27F1C-6462-A83C-4A52-94E2FB730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946DA5-9E02-2240-30FA-C26F70F48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0CC9864-CE86-F469-B9A0-EFA0EAA50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825EAA-4711-52C9-FDDD-E353DBDF1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9545C1F-2C69-21B4-600C-8050153DC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F0EB23E-09FF-8771-B5C1-03D2CF94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5F76856-188A-D49C-6A91-9DA6B9055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73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CADDD-FC9B-8C8F-BDD4-EC6C6A0E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B549D31-C072-4936-AB02-3235936F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4C3A03-9702-9D04-6060-6670DD7D1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163CF0C-D859-08DE-9DD3-3A0D9A7D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79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4E88B58-9B52-7F80-6A3A-9AD08E13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3DE479-A663-B571-362E-BAECDCE4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1B1B80-B466-2161-A6CE-A12CD8C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64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BF205-1007-082E-5614-DF707F243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2A66AB-B9D2-F294-8A93-CAE170A8D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7BFBC3-8FB5-9764-B559-A2BE0289D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03E906-F111-81B1-37EA-FEF4E018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CD841D-ECDE-BBEE-5772-A204D942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27EFAC-BD0B-86DE-1081-0F8CC709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08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C21B6-5A71-E0FE-B089-41621FAC2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80B3E6C-3D85-6472-34BD-6FA81D878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A78F3F-42B4-A2CA-E0EC-9D57331BF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1165B4-1DCC-CBB5-90F2-40A06442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A27363-92C6-0663-AF12-CEE0CBD7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48852F-F39B-6515-A635-5FD88C75E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35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61ED4F-528F-A1A9-2BF3-E82B01FB8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6FD86C-7D05-DAE4-D4E9-B2FF74EDD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AF0EFD-ED4E-9E6B-FFBE-447B66CBC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7F8099-1171-45FC-8D76-F6E509CAE1C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9D56B5-3D91-0D5B-13AE-4097608F5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B3DB57-CEB4-E704-7CB8-C9707AB2E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F5EECF-0912-4B56-AEED-575135F968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77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F2B7357-16EA-4450-9688-6818C78CBD2A}"/>
              </a:ext>
            </a:extLst>
          </p:cNvPr>
          <p:cNvSpPr txBox="1">
            <a:spLocks/>
          </p:cNvSpPr>
          <p:nvPr/>
        </p:nvSpPr>
        <p:spPr>
          <a:xfrm>
            <a:off x="5423780" y="859787"/>
            <a:ext cx="13372730" cy="2434481"/>
          </a:xfrm>
          <a:prstGeom prst="rect">
            <a:avLst/>
          </a:prstGeom>
        </p:spPr>
        <p:txBody>
          <a:bodyPr lIns="0" tIns="0" rIns="26999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t-BR" sz="3300" b="1" cap="all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Santa Maria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t-BR" sz="3300" b="1" cap="all" dirty="0">
                <a:latin typeface="Arial" panose="020B0604020202020204" pitchFamily="34" charset="0"/>
                <a:cs typeface="Arial" panose="020B0604020202020204" pitchFamily="34" charset="0"/>
              </a:rPr>
              <a:t>VIII ENCONTRO DO PROGRAMA DE PÓS-GRADUAÇÃO EM CIÊNCIAS FARMACÊUTICAS</a:t>
            </a:r>
          </a:p>
          <a:p>
            <a:pPr algn="ctr">
              <a:defRPr/>
            </a:pPr>
            <a:br>
              <a:rPr lang="pt-BR" sz="33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A6EBD68-5FC0-FF22-6FF0-051937530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34" y="673115"/>
            <a:ext cx="2478745" cy="2434481"/>
          </a:xfrm>
          <a:prstGeom prst="rect">
            <a:avLst/>
          </a:prstGeom>
        </p:spPr>
      </p:pic>
      <p:pic>
        <p:nvPicPr>
          <p:cNvPr id="6" name="Picture 2" descr="Centro de Ciências da Saúde UFSM – Portfólio – Bruno Ruchiga">
            <a:extLst>
              <a:ext uri="{FF2B5EF4-FFF2-40B4-BE49-F238E27FC236}">
                <a16:creationId xmlns:a16="http://schemas.microsoft.com/office/drawing/2014/main" id="{5E3028BA-8A9F-BB81-2997-D1C3757B2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479" y="859787"/>
            <a:ext cx="1952301" cy="214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23F1A44E-1EF7-59A8-A7E1-7F052E432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469" y="18166"/>
            <a:ext cx="6800054" cy="382503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01DDFF19-66BB-B66F-6BF6-49214975BC7F}"/>
              </a:ext>
            </a:extLst>
          </p:cNvPr>
          <p:cNvSpPr txBox="1"/>
          <p:nvPr/>
        </p:nvSpPr>
        <p:spPr>
          <a:xfrm>
            <a:off x="5807957" y="2101168"/>
            <a:ext cx="1260437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sz="2400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600" cap="all" dirty="0">
                <a:latin typeface="Arial" panose="020B0604020202020204" pitchFamily="34" charset="0"/>
                <a:cs typeface="Arial" panose="020B0604020202020204" pitchFamily="34" charset="0"/>
              </a:rPr>
              <a:t>Área 1: </a:t>
            </a:r>
            <a:r>
              <a:rPr lang="pt-BR" sz="2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DESENVOLVIMENTO E AVALIAÇÃO DE PRODUTOS FARMACÊUTICOS </a:t>
            </a:r>
          </a:p>
        </p:txBody>
      </p:sp>
    </p:spTree>
    <p:extLst>
      <p:ext uri="{BB962C8B-B14F-4D97-AF65-F5344CB8AC3E}">
        <p14:creationId xmlns:p14="http://schemas.microsoft.com/office/powerpoint/2010/main" val="176437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Igor Roesch Felix</dc:creator>
  <cp:lastModifiedBy>Igor Roesch Felix</cp:lastModifiedBy>
  <cp:revision>1</cp:revision>
  <dcterms:created xsi:type="dcterms:W3CDTF">2024-07-08T11:53:56Z</dcterms:created>
  <dcterms:modified xsi:type="dcterms:W3CDTF">2024-07-08T12:15:01Z</dcterms:modified>
</cp:coreProperties>
</file>