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3D352DB-2AE8-4EB7-A5E9-787C981871F7}" type="datetime1">
              <a:rPr lang="pt-BR" smtClean="0"/>
              <a:t>27/11/2024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7726271-7A7A-47D9-B80F-8FE10C4E3E9E}" type="datetime1">
              <a:rPr lang="pt-BR" smtClean="0"/>
              <a:t>27/11/2024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9900FB-4BEC-405C-9BD1-DAA461C302BF}" type="datetime1">
              <a:rPr lang="pt-BR" smtClean="0"/>
              <a:t>27/11/2024</a:t>
            </a:fld>
            <a:endParaRPr lang="en-US" dirty="0"/>
          </a:p>
        </p:txBody>
      </p:sp>
      <p:sp>
        <p:nvSpPr>
          <p:cNvPr id="9" name="Espaço Reservado para Rodapé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0D3989-8D60-4771-A9FE-62EEEADCE151}" type="datetime1">
              <a:rPr lang="pt-BR" smtClean="0"/>
              <a:t>27/11/2024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Espaço Reservado para Data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A4E7CE9-4F53-4856-A45A-26B9A7DFA7BF}" type="datetime1">
              <a:rPr lang="pt-BR" smtClean="0"/>
              <a:t>27/11/2024</a:t>
            </a:fld>
            <a:endParaRPr lang="en-US" dirty="0"/>
          </a:p>
        </p:txBody>
      </p:sp>
      <p:sp>
        <p:nvSpPr>
          <p:cNvPr id="12" name="Espaço Reservado para Rodapé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Espaço Reservado para o Número do Slide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D16A48-5081-428A-871C-911A8BA1E624}" type="datetime1">
              <a:rPr lang="pt-BR" smtClean="0"/>
              <a:t>27/11/2024</a:t>
            </a:fld>
            <a:endParaRPr lang="en-US" dirty="0"/>
          </a:p>
        </p:txBody>
      </p:sp>
      <p:sp>
        <p:nvSpPr>
          <p:cNvPr id="9" name="Espaço Reservado para Rodapé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EDDFEC-4071-497F-AEF4-7E1D73A2543D}" type="datetime1">
              <a:rPr lang="pt-BR" smtClean="0"/>
              <a:t>27/11/2024</a:t>
            </a:fld>
            <a:endParaRPr lang="en-US" dirty="0"/>
          </a:p>
        </p:txBody>
      </p:sp>
      <p:sp>
        <p:nvSpPr>
          <p:cNvPr id="9" name="Espaço Reservado para Rodapé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5C8987-7216-4734-B41D-66058625BA88}" type="datetime1">
              <a:rPr lang="pt-BR" smtClean="0"/>
              <a:t>27/11/2024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AE316D-3177-4086-9F72-502916E185B5}" type="datetime1">
              <a:rPr lang="pt-BR" smtClean="0"/>
              <a:t>27/11/2024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B65D43-F630-4715-99A5-88350C14EA40}" type="datetime1">
              <a:rPr lang="pt-BR" smtClean="0"/>
              <a:t>27/11/2024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72A78F-C526-44DF-99B9-CFA0A669CBFB}" type="datetime1">
              <a:rPr lang="pt-BR" smtClean="0"/>
              <a:t>27/11/2024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0746A738-FAB2-456D-91B0-0279E9061539}" type="datetime1">
              <a:rPr lang="pt-BR" smtClean="0"/>
              <a:t>27/11/2024</a:t>
            </a:fld>
            <a:endParaRPr lang="en-US" dirty="0"/>
          </a:p>
        </p:txBody>
      </p:sp>
      <p:sp>
        <p:nvSpPr>
          <p:cNvPr id="10" name="Espaço Reservado para Rodapé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Espaço Reservado para o Número do Slide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 rtl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Imagem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8538314-8D58-43A3-891A-65F03D753348}" type="datetime1">
              <a:rPr lang="pt-BR" smtClean="0"/>
              <a:t>27/11/2024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F43B6B7-EE00-446B-9E2D-43EA556FF462}" type="datetime1">
              <a:rPr lang="pt-BR" smtClean="0"/>
              <a:t>27/11/2024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tângulo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tângulo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tângulo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7DE3B8AB-7CD2-4A52-B3D4-53BFF35EC0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27" y="917302"/>
            <a:ext cx="4130581" cy="3963852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4C0468C3-C451-4199-B19C-3281C70288B8}"/>
              </a:ext>
            </a:extLst>
          </p:cNvPr>
          <p:cNvSpPr txBox="1"/>
          <p:nvPr/>
        </p:nvSpPr>
        <p:spPr>
          <a:xfrm>
            <a:off x="1463040" y="1231205"/>
            <a:ext cx="47006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800" dirty="0"/>
              <a:t>Seminário de AUTOAVALIAÇÃO</a:t>
            </a:r>
          </a:p>
          <a:p>
            <a:pPr algn="ctr"/>
            <a:endParaRPr lang="pt-BR" sz="2800" dirty="0"/>
          </a:p>
          <a:p>
            <a:pPr algn="ctr"/>
            <a:r>
              <a:rPr lang="pt-BR" sz="2800" dirty="0"/>
              <a:t>PPG AGROBIOLOGIA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F781C990-F426-4E5F-B21E-4747384C04BB}"/>
              </a:ext>
            </a:extLst>
          </p:cNvPr>
          <p:cNvSpPr txBox="1"/>
          <p:nvPr/>
        </p:nvSpPr>
        <p:spPr>
          <a:xfrm>
            <a:off x="4422648" y="6392333"/>
            <a:ext cx="3341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/>
              <a:t>Santa Maria, novembro de 2024</a:t>
            </a:r>
          </a:p>
        </p:txBody>
      </p:sp>
      <p:sp>
        <p:nvSpPr>
          <p:cNvPr id="12" name="Espaço Reservado para Número de Slide 11">
            <a:extLst>
              <a:ext uri="{FF2B5EF4-FFF2-40B4-BE49-F238E27FC236}">
                <a16:creationId xmlns:a16="http://schemas.microsoft.com/office/drawing/2014/main" id="{F1CC560A-A3BE-47AC-B2E8-8A9F7EE6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1810AE-F3CF-4F80-B8CD-921CC3E96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1- INTRODUÇÃO SOBRE A AUTOAVALIAÇÃO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AFE476-96A2-4C21-BD20-886FE2132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/>
              <a:t>"Autoavaliação na Pós-Graduação como Componente da Avaliação CAPES".</a:t>
            </a:r>
          </a:p>
          <a:p>
            <a:pPr algn="just"/>
            <a:r>
              <a:rPr lang="pt-BR" sz="2000" dirty="0"/>
              <a:t>Pontos principais:</a:t>
            </a:r>
          </a:p>
          <a:p>
            <a:pPr algn="just"/>
            <a:r>
              <a:rPr lang="pt-BR" sz="2000" dirty="0"/>
              <a:t>Avaliação é um ato político que impacta programas e instituições.</a:t>
            </a:r>
          </a:p>
          <a:p>
            <a:pPr algn="just"/>
            <a:r>
              <a:rPr lang="pt-BR" sz="2000" dirty="0"/>
              <a:t>Necessidade de superar a ênfase em rankings e indicadores quantitativos.</a:t>
            </a:r>
          </a:p>
          <a:p>
            <a:pPr algn="just"/>
            <a:r>
              <a:rPr lang="pt-BR" sz="2000" dirty="0"/>
              <a:t>Proposta de autoavaliação (AA) visa amadurecimento, corresponsabilização e prática democrática.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48DA410-ACE6-4501-8E3B-94FC00B6B67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301" y="283991"/>
            <a:ext cx="1395676" cy="1339340"/>
          </a:xfrm>
          <a:prstGeom prst="rect">
            <a:avLst/>
          </a:prstGeom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1AF52D-FC86-44D6-909C-72F49E693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719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2ACBB1-88F6-469F-B1F4-D4C034173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2- O Que é Autoavaliação?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4273E-97C4-48D6-BC22-4A80F8827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Definição: Processo de autoanálise pela comunidade acadêmica para identificar pontos fortes e fracos, buscando melhoria contínua.</a:t>
            </a:r>
          </a:p>
          <a:p>
            <a:r>
              <a:rPr lang="pt-BR" sz="2800" dirty="0"/>
              <a:t>Princípios: Ética, colaboração e empoderamento.</a:t>
            </a:r>
          </a:p>
          <a:p>
            <a:r>
              <a:rPr lang="pt-BR" sz="2800" dirty="0"/>
              <a:t>Protagonistas: Docentes, discentes, técnicos, egressos, e parceiros externos.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501B41-16CE-4C23-A18F-3B764FA0A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F36F48A-DD18-4638-A774-3B050348F33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301" y="283991"/>
            <a:ext cx="1395676" cy="133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851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B42C7A-138A-46E3-8397-F1DBA658A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3- Relevância da Autoavaliação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DECCBD1-D70C-4B41-BF34-68A852242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11157962" cy="40830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/>
              <a:t>3.1- Contribuições:</a:t>
            </a:r>
          </a:p>
          <a:p>
            <a:pPr algn="just"/>
            <a:r>
              <a:rPr lang="pt-BR" sz="2800" dirty="0"/>
              <a:t>Estimula a reflexão e correção de trajetórias.</a:t>
            </a:r>
          </a:p>
          <a:p>
            <a:pPr algn="just"/>
            <a:r>
              <a:rPr lang="pt-BR" sz="2800" dirty="0"/>
              <a:t>Promove práticas colaborativas e democráticas.</a:t>
            </a:r>
          </a:p>
          <a:p>
            <a:pPr algn="just"/>
            <a:r>
              <a:rPr lang="pt-BR" sz="2800" dirty="0"/>
              <a:t>Melhoria da qualidade na formação de pesquisadores(as).</a:t>
            </a:r>
          </a:p>
          <a:p>
            <a:pPr marL="0" indent="0" algn="just">
              <a:buNone/>
            </a:pPr>
            <a:r>
              <a:rPr lang="pt-BR" sz="2800" dirty="0"/>
              <a:t>3.2- Impacto: Ferramenta para diagnóstico de fragilidades e estabelecimento de metas claras e participativas.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999FC1D-18C5-458D-9D99-A73877AFD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9F09AAA-3360-4088-8138-5644555CDAF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301" y="283991"/>
            <a:ext cx="1395676" cy="133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190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C78ACE-13DA-44BB-BD0E-98A740679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4- Nova Agenda CAPES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495064-2FF3-4710-B273-C97E837F7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/>
              <a:t>4.1- Mudanças propostas:</a:t>
            </a:r>
          </a:p>
          <a:p>
            <a:pPr algn="just"/>
            <a:r>
              <a:rPr lang="pt-BR" sz="2800" dirty="0"/>
              <a:t>Inclusão da AA como item na Ficha de Avaliação.</a:t>
            </a:r>
          </a:p>
          <a:p>
            <a:pPr algn="just"/>
            <a:r>
              <a:rPr lang="pt-BR" sz="2800" dirty="0"/>
              <a:t>Ênfase no planejamento estratégico e monitoramento de resultados.</a:t>
            </a:r>
          </a:p>
          <a:p>
            <a:pPr algn="just"/>
            <a:r>
              <a:rPr lang="pt-BR" sz="2800" dirty="0"/>
              <a:t>Foco na formação docente e na internacionalização.</a:t>
            </a:r>
          </a:p>
          <a:p>
            <a:pPr marL="0" indent="0" algn="just">
              <a:buNone/>
            </a:pPr>
            <a:r>
              <a:rPr lang="pt-BR" sz="2800" dirty="0"/>
              <a:t>4.2- Objetivo: Articulação entre avaliação externa e interna para promover inovação e desenvolvimento.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8BC7005-050F-49FD-83B1-9351D8E33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6FFC28C-7D9C-4863-B25C-1F00F9940C3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301" y="283991"/>
            <a:ext cx="1395676" cy="133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979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FB9DB1-68AF-48F1-B611-492794338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689" y="672588"/>
            <a:ext cx="6324705" cy="689093"/>
          </a:xfrm>
        </p:spPr>
        <p:txBody>
          <a:bodyPr/>
          <a:lstStyle/>
          <a:p>
            <a:r>
              <a:rPr lang="pt-BR" dirty="0"/>
              <a:t>Conclusões e Caminhos Futuros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D4C8A3-440A-41C7-B50F-72E02EB61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11758"/>
            <a:ext cx="11029615" cy="2411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1. Síntese: AA como indutora de ações reflexivas e colaborativas.</a:t>
            </a:r>
          </a:p>
          <a:p>
            <a:pPr marL="0" indent="0">
              <a:buNone/>
            </a:pPr>
            <a:r>
              <a:rPr lang="pt-BR" sz="2400" dirty="0"/>
              <a:t>2. Futuro:</a:t>
            </a:r>
          </a:p>
          <a:p>
            <a:r>
              <a:rPr lang="pt-BR" sz="2400" dirty="0"/>
              <a:t>Adotar práticas como "</a:t>
            </a:r>
            <a:r>
              <a:rPr lang="pt-BR" sz="2400" dirty="0" err="1"/>
              <a:t>benchlearning</a:t>
            </a:r>
            <a:r>
              <a:rPr lang="pt-BR" sz="2400" dirty="0"/>
              <a:t>" para troca de boas práticas.</a:t>
            </a:r>
          </a:p>
          <a:p>
            <a:r>
              <a:rPr lang="pt-BR" sz="2400" dirty="0"/>
              <a:t>AA como elemento essencial para inovação e inclusão social na pós-graduação.</a:t>
            </a: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9F93FD0-A9AC-43A9-84A6-E811FD93E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882D9C2-4640-4B4A-A47E-83D597FF9AD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301" y="283991"/>
            <a:ext cx="1395676" cy="1339340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054E9611-3EED-4E27-AB13-5D3D963BC51E}"/>
              </a:ext>
            </a:extLst>
          </p:cNvPr>
          <p:cNvSpPr txBox="1"/>
          <p:nvPr/>
        </p:nvSpPr>
        <p:spPr>
          <a:xfrm>
            <a:off x="705394" y="4631174"/>
            <a:ext cx="109054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600" i="1" dirty="0" err="1"/>
              <a:t>Benchlearning</a:t>
            </a:r>
            <a:r>
              <a:rPr lang="pt-BR" sz="1600" i="1" dirty="0"/>
              <a:t>: aprender com os pontos fortes de outras organizações, aprender com estas aquilo que fazem bem, é procurar inspiração para o seu próprio trabalho e aprender com os erros, evitando os erros cometidos pelas outras organizações</a:t>
            </a:r>
          </a:p>
        </p:txBody>
      </p:sp>
    </p:spTree>
    <p:extLst>
      <p:ext uri="{BB962C8B-B14F-4D97-AF65-F5344CB8AC3E}">
        <p14:creationId xmlns:p14="http://schemas.microsoft.com/office/powerpoint/2010/main" val="140910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7DE3B8AB-7CD2-4A52-B3D4-53BFF35EC0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856" y="1793966"/>
            <a:ext cx="2962946" cy="2843348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07A85C12-9BB6-4804-8660-8ADB0F21B041}"/>
              </a:ext>
            </a:extLst>
          </p:cNvPr>
          <p:cNvSpPr txBox="1"/>
          <p:nvPr/>
        </p:nvSpPr>
        <p:spPr>
          <a:xfrm>
            <a:off x="671842" y="824470"/>
            <a:ext cx="689990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Mensagem final: </a:t>
            </a:r>
          </a:p>
          <a:p>
            <a:endParaRPr lang="pt-BR" sz="2400" dirty="0"/>
          </a:p>
          <a:p>
            <a:pPr algn="just"/>
            <a:r>
              <a:rPr lang="pt-BR" sz="2400" dirty="0"/>
              <a:t>A autoavaliação não é um fim em si mesma, mas um meio para avançar na qualidade e inclusão na educação superior.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6F5BABD-25F6-47DE-AFEC-A0D24844A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86107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23_TF33552983" id="{3F923CBD-04A0-41B3-B873-EF426160762E}" vid="{54083136-2BEC-4495-B8B7-3CA1817B37D9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{F078CD03-4EB2-451C-BB38-ACB16EF886F7}tf33552983_win32</Template>
  <TotalTime>139</TotalTime>
  <Words>327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Calibri</vt:lpstr>
      <vt:lpstr>Franklin Gothic Book</vt:lpstr>
      <vt:lpstr>Franklin Gothic Demi</vt:lpstr>
      <vt:lpstr>Wingdings 2</vt:lpstr>
      <vt:lpstr>DividendVTI</vt:lpstr>
      <vt:lpstr>Apresentação do PowerPoint</vt:lpstr>
      <vt:lpstr>1- INTRODUÇÃO SOBRE A AUTOAVALIAÇÃO</vt:lpstr>
      <vt:lpstr>2- O Que é Autoavaliação?</vt:lpstr>
      <vt:lpstr>3- Relevância da Autoavaliação</vt:lpstr>
      <vt:lpstr>4- Nova Agenda CAPES</vt:lpstr>
      <vt:lpstr>Conclusões e Caminhos Futuros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10</cp:revision>
  <dcterms:created xsi:type="dcterms:W3CDTF">2024-11-26T17:13:01Z</dcterms:created>
  <dcterms:modified xsi:type="dcterms:W3CDTF">2024-11-27T19:27:31Z</dcterms:modified>
</cp:coreProperties>
</file>