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5"/>
  </p:notesMasterIdLst>
  <p:sldIdLst>
    <p:sldId id="394" r:id="rId3"/>
    <p:sldId id="271" r:id="rId4"/>
    <p:sldId id="428" r:id="rId5"/>
    <p:sldId id="436" r:id="rId6"/>
    <p:sldId id="429" r:id="rId7"/>
    <p:sldId id="430" r:id="rId8"/>
    <p:sldId id="431" r:id="rId9"/>
    <p:sldId id="434" r:id="rId10"/>
    <p:sldId id="435" r:id="rId11"/>
    <p:sldId id="432" r:id="rId12"/>
    <p:sldId id="433" r:id="rId13"/>
    <p:sldId id="423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E2D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87226" autoAdjust="0"/>
  </p:normalViewPr>
  <p:slideViewPr>
    <p:cSldViewPr snapToGrid="0">
      <p:cViewPr varScale="1">
        <p:scale>
          <a:sx n="64" d="100"/>
          <a:sy n="64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C8F38-33B7-49D0-AFC4-16C39BDBAA45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60C6E00-B3EC-4B1A-983F-1E60899C0E21}">
      <dgm:prSet phldrT="[Texto]"/>
      <dgm:spPr/>
      <dgm:t>
        <a:bodyPr/>
        <a:lstStyle/>
        <a:p>
          <a:r>
            <a:rPr lang="pt-BR"/>
            <a:t>Até 2021</a:t>
          </a:r>
          <a:endParaRPr lang="pt-BR" dirty="0"/>
        </a:p>
      </dgm:t>
    </dgm:pt>
    <dgm:pt modelId="{37AF4D05-A5D8-4294-88A5-5B7CD5C61242}" type="parTrans" cxnId="{591B25CA-C672-4D63-B5DC-1E2E4F0C45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E7B217B-F4C8-4B75-B96A-BEBE9750B82A}" type="sibTrans" cxnId="{591B25CA-C672-4D63-B5DC-1E2E4F0C45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7459FE4-1AD8-4746-A47B-E27AFB664386}">
      <dgm:prSet phldrT="[Texto]"/>
      <dgm:spPr/>
      <dgm:t>
        <a:bodyPr/>
        <a:lstStyle/>
        <a:p>
          <a:r>
            <a:rPr lang="pt-BR"/>
            <a:t>Empresa Operando em Lucro Presumido</a:t>
          </a:r>
          <a:endParaRPr lang="pt-BR" dirty="0"/>
        </a:p>
      </dgm:t>
    </dgm:pt>
    <dgm:pt modelId="{845DF06F-E2EE-4F7C-A65B-21AE9792AD81}" type="parTrans" cxnId="{B8B7EB2A-A6E4-45C9-87AE-DC696612D4F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FC140-51F7-4D50-8379-0124953E7401}" type="sibTrans" cxnId="{B8B7EB2A-A6E4-45C9-87AE-DC696612D4F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7A25740-9368-4345-9D48-492A9CF79A41}">
      <dgm:prSet phldrT="[Texto]"/>
      <dgm:spPr/>
      <dgm:t>
        <a:bodyPr/>
        <a:lstStyle/>
        <a:p>
          <a:r>
            <a:rPr lang="pt-BR"/>
            <a:t>Baixo Entendimento da Lei do Bem</a:t>
          </a:r>
          <a:endParaRPr lang="pt-BR" dirty="0"/>
        </a:p>
      </dgm:t>
    </dgm:pt>
    <dgm:pt modelId="{7E42358C-F05C-4045-A37B-1FD7C4EF5546}" type="parTrans" cxnId="{1E0D2374-180D-4EEF-B8C0-08C8AB5CB44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EA000B6-13CB-42E3-A314-345193F6CA56}" type="sibTrans" cxnId="{1E0D2374-180D-4EEF-B8C0-08C8AB5CB44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63759A1-0711-46F9-BFDE-69958C52674E}">
      <dgm:prSet phldrT="[Texto]"/>
      <dgm:spPr/>
      <dgm:t>
        <a:bodyPr/>
        <a:lstStyle/>
        <a:p>
          <a:r>
            <a:rPr lang="pt-BR"/>
            <a:t>2S 2022</a:t>
          </a:r>
          <a:endParaRPr lang="pt-BR" dirty="0"/>
        </a:p>
      </dgm:t>
    </dgm:pt>
    <dgm:pt modelId="{8FE55689-8183-48CF-B526-757A3E84BC35}" type="parTrans" cxnId="{897659C6-5B0D-48D3-A0E8-E1356DCFE8F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A8AB97C-BC44-4A4F-982D-C86CD2318B56}" type="sibTrans" cxnId="{897659C6-5B0D-48D3-A0E8-E1356DCFE8F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6B9010A-40EB-43DC-BC3F-B883E3AFE9DF}">
      <dgm:prSet phldrT="[Texto]"/>
      <dgm:spPr/>
      <dgm:t>
        <a:bodyPr/>
        <a:lstStyle/>
        <a:p>
          <a:r>
            <a:rPr lang="pt-BR"/>
            <a:t>Projeção de Lucro Real para 2023</a:t>
          </a:r>
          <a:endParaRPr lang="pt-BR" dirty="0"/>
        </a:p>
      </dgm:t>
    </dgm:pt>
    <dgm:pt modelId="{72002412-B4EB-4864-A6A7-A5B1116625B7}" type="parTrans" cxnId="{9A64DFA9-9A84-4A74-BD8F-B9715CF4E6F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66E517-AF9D-4243-A206-805C44A48E02}" type="sibTrans" cxnId="{9A64DFA9-9A84-4A74-BD8F-B9715CF4E6F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30B7BB6-BC41-4B42-9F9E-6521EDACF30E}">
      <dgm:prSet phldrT="[Texto]"/>
      <dgm:spPr/>
      <dgm:t>
        <a:bodyPr/>
        <a:lstStyle/>
        <a:p>
          <a:r>
            <a:rPr lang="pt-BR"/>
            <a:t>Entendimento Inicial da Lei do Bem</a:t>
          </a:r>
          <a:endParaRPr lang="pt-BR" dirty="0"/>
        </a:p>
      </dgm:t>
    </dgm:pt>
    <dgm:pt modelId="{47C567C5-41FA-482C-90E9-2DFDB5C9986B}" type="parTrans" cxnId="{95F45B14-CAFF-4855-A9EA-2BCEBDD9FB7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C746C3-9334-4370-991D-D63992789584}" type="sibTrans" cxnId="{95F45B14-CAFF-4855-A9EA-2BCEBDD9FB7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05F480-EEB4-440B-8AB7-8BBB618F414A}">
      <dgm:prSet phldrT="[Texto]"/>
      <dgm:spPr/>
      <dgm:t>
        <a:bodyPr/>
        <a:lstStyle/>
        <a:p>
          <a:r>
            <a:rPr lang="pt-BR"/>
            <a:t>2023</a:t>
          </a:r>
          <a:endParaRPr lang="pt-BR" dirty="0"/>
        </a:p>
      </dgm:t>
    </dgm:pt>
    <dgm:pt modelId="{22F3B17C-53B6-4311-9A77-9C3CBC2319EE}" type="parTrans" cxnId="{AF9794A7-BDC6-4473-BD0B-47D53674A36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98E84B1-CE89-4012-AA70-7551EE59563A}" type="sibTrans" cxnId="{AF9794A7-BDC6-4473-BD0B-47D53674A36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966111E-520B-41D3-BFD5-ABFDF2BBAAD5}">
      <dgm:prSet phldrT="[Texto]"/>
      <dgm:spPr/>
      <dgm:t>
        <a:bodyPr/>
        <a:lstStyle/>
        <a:p>
          <a:r>
            <a:rPr lang="pt-BR" b="1"/>
            <a:t>Uso da Lei do Bem </a:t>
          </a:r>
          <a:r>
            <a:rPr lang="pt-BR"/>
            <a:t>– Fechamento Mensal</a:t>
          </a:r>
          <a:endParaRPr lang="pt-BR" dirty="0"/>
        </a:p>
      </dgm:t>
    </dgm:pt>
    <dgm:pt modelId="{2D24A55C-CF7C-4167-8F87-B9CAF6503EC9}" type="parTrans" cxnId="{BBADF711-E202-420A-8AA0-282FDB4A656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42B1A50-47F4-46D7-AEF5-C3A121C6063A}" type="sibTrans" cxnId="{BBADF711-E202-420A-8AA0-282FDB4A656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1B355D5-ABD9-49DF-83AD-B9A4C6BF1378}">
      <dgm:prSet phldrT="[Texto]"/>
      <dgm:spPr/>
      <dgm:t>
        <a:bodyPr/>
        <a:lstStyle/>
        <a:p>
          <a:r>
            <a:rPr lang="pt-BR" dirty="0"/>
            <a:t>Fechamento Anual e Mensuração de Retorno</a:t>
          </a:r>
        </a:p>
      </dgm:t>
    </dgm:pt>
    <dgm:pt modelId="{E58E05D4-A8B2-4994-860B-00EEFFFE2E16}" type="parTrans" cxnId="{A372DFDC-C337-4091-ADB1-A8FD88AD91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7E62FF3-E2D2-4D6F-8AB6-7425C53899B4}" type="sibTrans" cxnId="{A372DFDC-C337-4091-ADB1-A8FD88AD91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4EBA7A-B82A-4445-BC4C-A20B12FCB28E}">
      <dgm:prSet phldrT="[Texto]"/>
      <dgm:spPr/>
      <dgm:t>
        <a:bodyPr/>
        <a:lstStyle/>
        <a:p>
          <a:r>
            <a:rPr lang="pt-BR" dirty="0"/>
            <a:t>Constante Divulgação da Lei do Bem - Consultorias</a:t>
          </a:r>
        </a:p>
      </dgm:t>
    </dgm:pt>
    <dgm:pt modelId="{E1775ECB-9593-4DC6-9A7F-35FCFDA8BC8E}" type="parTrans" cxnId="{F2C1B24D-482B-45B3-8B03-7CA0DF5930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A4C4CF5-8B87-48B5-A063-F076EE599DAC}" type="sibTrans" cxnId="{F2C1B24D-482B-45B3-8B03-7CA0DF5930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8A1CEC-BA27-4107-9F65-E6925FC38AC7}">
      <dgm:prSet phldrT="[Texto]"/>
      <dgm:spPr/>
      <dgm:t>
        <a:bodyPr/>
        <a:lstStyle/>
        <a:p>
          <a:r>
            <a:rPr lang="pt-BR"/>
            <a:t>Definição de Responsáveis e Fluxos</a:t>
          </a:r>
          <a:endParaRPr lang="pt-BR" dirty="0"/>
        </a:p>
      </dgm:t>
    </dgm:pt>
    <dgm:pt modelId="{0DB6F3C5-C305-4F62-8DC0-6AC3EF50FD66}" type="parTrans" cxnId="{E6D3C234-5EAD-4897-B32D-1F6442DA200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8328A7-3AB7-48DE-B514-506E24DA2AB2}" type="sibTrans" cxnId="{E6D3C234-5EAD-4897-B32D-1F6442DA200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09CCFF-51F6-4E0A-89D0-752252350C03}">
      <dgm:prSet phldrT="[Texto]"/>
      <dgm:spPr/>
      <dgm:t>
        <a:bodyPr/>
        <a:lstStyle/>
        <a:p>
          <a:r>
            <a:rPr lang="pt-BR"/>
            <a:t>Delimitação de Oportunidades – Estimativa Inicial de Retorno </a:t>
          </a:r>
          <a:endParaRPr lang="pt-BR" dirty="0"/>
        </a:p>
      </dgm:t>
    </dgm:pt>
    <dgm:pt modelId="{6D82C4A2-4B02-4E97-822F-6384C7AE9940}" type="parTrans" cxnId="{CC716D1E-CD36-4696-B01E-374081C8596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7C57C6-DC63-4754-942B-3300D3E8663B}" type="sibTrans" cxnId="{CC716D1E-CD36-4696-B01E-374081C8596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997482D-ABE6-4FF0-B749-609964B15C64}">
      <dgm:prSet phldrT="[Texto]"/>
      <dgm:spPr/>
      <dgm:t>
        <a:bodyPr/>
        <a:lstStyle/>
        <a:p>
          <a:r>
            <a:rPr lang="pt-BR"/>
            <a:t>...</a:t>
          </a:r>
          <a:endParaRPr lang="pt-BR" dirty="0"/>
        </a:p>
      </dgm:t>
    </dgm:pt>
    <dgm:pt modelId="{C1728CC1-C562-4E47-B9BA-1D42A888CA69}" type="parTrans" cxnId="{9B4F7112-7164-4F5C-B7E6-DDE02CAE02A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CE3D046-2515-4115-9579-2C50052BC908}" type="sibTrans" cxnId="{9B4F7112-7164-4F5C-B7E6-DDE02CAE02A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469172B-2B2A-4539-B4A0-2EFCA576A1F4}">
      <dgm:prSet phldrT="[Texto]"/>
      <dgm:spPr/>
      <dgm:t>
        <a:bodyPr/>
        <a:lstStyle/>
        <a:p>
          <a:r>
            <a:rPr lang="pt-BR" dirty="0"/>
            <a:t>Conscientização Interna da Importância da Lei do Bem</a:t>
          </a:r>
        </a:p>
      </dgm:t>
    </dgm:pt>
    <dgm:pt modelId="{DA6968A0-342F-44B3-BF1B-B7667BA360A0}" type="parTrans" cxnId="{598D8F9F-7C4C-4B0A-B017-3E5A66AD76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0D03E25-A6EB-4072-8492-62FB348AA9E4}" type="sibTrans" cxnId="{598D8F9F-7C4C-4B0A-B017-3E5A66AD76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0C905AE-8EE5-4A00-9945-EBEED25AC5C3}">
      <dgm:prSet phldrT="[Texto]"/>
      <dgm:spPr/>
      <dgm:t>
        <a:bodyPr/>
        <a:lstStyle/>
        <a:p>
          <a:r>
            <a:rPr lang="pt-BR"/>
            <a:t>Aperfeiçoamento Constante do Fluxo</a:t>
          </a:r>
          <a:endParaRPr lang="pt-BR" dirty="0"/>
        </a:p>
      </dgm:t>
    </dgm:pt>
    <dgm:pt modelId="{B3B262B8-ED6F-4CB1-90BF-40FAE2FBB2E7}" type="parTrans" cxnId="{283F64A8-428B-4121-ADEB-0D12575120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8EFF0CE-567B-4DC3-9D48-973F6A656212}" type="sibTrans" cxnId="{283F64A8-428B-4121-ADEB-0D12575120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34761A-0F67-4615-9C2B-2D6973583072}">
      <dgm:prSet phldrT="[Texto]"/>
      <dgm:spPr/>
      <dgm:t>
        <a:bodyPr/>
        <a:lstStyle/>
        <a:p>
          <a:r>
            <a:rPr lang="pt-BR"/>
            <a:t>Idealização de Novas Oportunidades de Uso da Ferramenta</a:t>
          </a:r>
          <a:endParaRPr lang="pt-BR" dirty="0"/>
        </a:p>
      </dgm:t>
    </dgm:pt>
    <dgm:pt modelId="{C4E707E2-1A26-4CB2-A077-9F0C2BBACC18}" type="parTrans" cxnId="{3FEE132F-AEC0-4880-9159-A20112F8709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8D508A9-7EE3-4546-BA63-6A450FCB1283}" type="sibTrans" cxnId="{3FEE132F-AEC0-4880-9159-A20112F8709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3F570ED-B7ED-4139-B7B1-A8DFE2A8D9B4}">
      <dgm:prSet phldrT="[Texto]"/>
      <dgm:spPr/>
      <dgm:t>
        <a:bodyPr/>
        <a:lstStyle/>
        <a:p>
          <a:r>
            <a:rPr lang="pt-BR" dirty="0"/>
            <a:t>Acompanhamentos e Fechamentos Mensais</a:t>
          </a:r>
        </a:p>
      </dgm:t>
    </dgm:pt>
    <dgm:pt modelId="{61CFDE81-58D5-4172-82DC-D07A4D76A2B3}" type="parTrans" cxnId="{585087C8-1FAC-42F1-9766-57AEC10312BA}">
      <dgm:prSet/>
      <dgm:spPr/>
      <dgm:t>
        <a:bodyPr/>
        <a:lstStyle/>
        <a:p>
          <a:endParaRPr lang="pt-BR"/>
        </a:p>
      </dgm:t>
    </dgm:pt>
    <dgm:pt modelId="{B04BFEB5-BDA6-4BB7-975F-795C1E0ED31D}" type="sibTrans" cxnId="{585087C8-1FAC-42F1-9766-57AEC10312BA}">
      <dgm:prSet/>
      <dgm:spPr/>
      <dgm:t>
        <a:bodyPr/>
        <a:lstStyle/>
        <a:p>
          <a:endParaRPr lang="pt-BR"/>
        </a:p>
      </dgm:t>
    </dgm:pt>
    <dgm:pt modelId="{0B9133A4-2635-4E5D-821C-71A2D2170663}" type="pres">
      <dgm:prSet presAssocID="{41AC8F38-33B7-49D0-AFC4-16C39BDBAA45}" presName="linearFlow" presStyleCnt="0">
        <dgm:presLayoutVars>
          <dgm:dir/>
          <dgm:animLvl val="lvl"/>
          <dgm:resizeHandles val="exact"/>
        </dgm:presLayoutVars>
      </dgm:prSet>
      <dgm:spPr/>
    </dgm:pt>
    <dgm:pt modelId="{2FB1B6FC-A096-4345-BE81-0B4A22372917}" type="pres">
      <dgm:prSet presAssocID="{360C6E00-B3EC-4B1A-983F-1E60899C0E21}" presName="composite" presStyleCnt="0"/>
      <dgm:spPr/>
    </dgm:pt>
    <dgm:pt modelId="{73D4BDE1-0ECC-4DA8-B19A-9B58C8C99F55}" type="pres">
      <dgm:prSet presAssocID="{360C6E00-B3EC-4B1A-983F-1E60899C0E2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53C3190-2935-4BCF-9502-279C9426D7B5}" type="pres">
      <dgm:prSet presAssocID="{360C6E00-B3EC-4B1A-983F-1E60899C0E21}" presName="descendantText" presStyleLbl="alignAcc1" presStyleIdx="0" presStyleCnt="4">
        <dgm:presLayoutVars>
          <dgm:bulletEnabled val="1"/>
        </dgm:presLayoutVars>
      </dgm:prSet>
      <dgm:spPr/>
    </dgm:pt>
    <dgm:pt modelId="{DCC0A09A-0997-4669-AE54-2A707B6024AE}" type="pres">
      <dgm:prSet presAssocID="{0E7B217B-F4C8-4B75-B96A-BEBE9750B82A}" presName="sp" presStyleCnt="0"/>
      <dgm:spPr/>
    </dgm:pt>
    <dgm:pt modelId="{02E19A64-058F-4719-807E-CCCF39BB5BBE}" type="pres">
      <dgm:prSet presAssocID="{363759A1-0711-46F9-BFDE-69958C52674E}" presName="composite" presStyleCnt="0"/>
      <dgm:spPr/>
    </dgm:pt>
    <dgm:pt modelId="{AF246FFD-4DB4-43B1-BEAB-9ABB3273065B}" type="pres">
      <dgm:prSet presAssocID="{363759A1-0711-46F9-BFDE-69958C52674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18B3087-BD10-4C05-891C-B7453A903A87}" type="pres">
      <dgm:prSet presAssocID="{363759A1-0711-46F9-BFDE-69958C52674E}" presName="descendantText" presStyleLbl="alignAcc1" presStyleIdx="1" presStyleCnt="4">
        <dgm:presLayoutVars>
          <dgm:bulletEnabled val="1"/>
        </dgm:presLayoutVars>
      </dgm:prSet>
      <dgm:spPr/>
    </dgm:pt>
    <dgm:pt modelId="{70E3A8F8-DCF3-418E-8CC5-3DB3F5B96585}" type="pres">
      <dgm:prSet presAssocID="{7A8AB97C-BC44-4A4F-982D-C86CD2318B56}" presName="sp" presStyleCnt="0"/>
      <dgm:spPr/>
    </dgm:pt>
    <dgm:pt modelId="{9834FE7B-D841-4A04-95AF-65CD0FD639FE}" type="pres">
      <dgm:prSet presAssocID="{6605F480-EEB4-440B-8AB7-8BBB618F414A}" presName="composite" presStyleCnt="0"/>
      <dgm:spPr/>
    </dgm:pt>
    <dgm:pt modelId="{CADD5C29-D5BA-48AB-9F9E-9D1397E945D0}" type="pres">
      <dgm:prSet presAssocID="{6605F480-EEB4-440B-8AB7-8BBB618F41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AE346A2-3335-46D2-9393-0E6B7CBD1C72}" type="pres">
      <dgm:prSet presAssocID="{6605F480-EEB4-440B-8AB7-8BBB618F414A}" presName="descendantText" presStyleLbl="alignAcc1" presStyleIdx="2" presStyleCnt="4">
        <dgm:presLayoutVars>
          <dgm:bulletEnabled val="1"/>
        </dgm:presLayoutVars>
      </dgm:prSet>
      <dgm:spPr/>
    </dgm:pt>
    <dgm:pt modelId="{AAA7ADE5-172D-4610-B91A-62460CFE67F3}" type="pres">
      <dgm:prSet presAssocID="{698E84B1-CE89-4012-AA70-7551EE59563A}" presName="sp" presStyleCnt="0"/>
      <dgm:spPr/>
    </dgm:pt>
    <dgm:pt modelId="{C7734340-FCE7-4398-9174-1A256BFAE9C2}" type="pres">
      <dgm:prSet presAssocID="{3997482D-ABE6-4FF0-B749-609964B15C64}" presName="composite" presStyleCnt="0"/>
      <dgm:spPr/>
    </dgm:pt>
    <dgm:pt modelId="{383C44D8-FD51-44D0-B49D-99B19A4AEDD0}" type="pres">
      <dgm:prSet presAssocID="{3997482D-ABE6-4FF0-B749-609964B15C6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08FBB70-2EFD-457D-A9B7-DF82B0078A4A}" type="pres">
      <dgm:prSet presAssocID="{3997482D-ABE6-4FF0-B749-609964B15C6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2F99107-07A2-4143-9376-A4FAE59AD8C3}" type="presOf" srcId="{16B9010A-40EB-43DC-BC3F-B883E3AFE9DF}" destId="{A18B3087-BD10-4C05-891C-B7453A903A87}" srcOrd="0" destOrd="0" presId="urn:microsoft.com/office/officeart/2005/8/layout/chevron2"/>
    <dgm:cxn modelId="{80B0D80E-8A6F-4F6B-90D9-3035F03EC0C6}" type="presOf" srcId="{958A1CEC-BA27-4107-9F65-E6925FC38AC7}" destId="{A18B3087-BD10-4C05-891C-B7453A903A87}" srcOrd="0" destOrd="3" presId="urn:microsoft.com/office/officeart/2005/8/layout/chevron2"/>
    <dgm:cxn modelId="{BBADF711-E202-420A-8AA0-282FDB4A6568}" srcId="{6605F480-EEB4-440B-8AB7-8BBB618F414A}" destId="{4966111E-520B-41D3-BFD5-ABFDF2BBAAD5}" srcOrd="0" destOrd="0" parTransId="{2D24A55C-CF7C-4167-8F87-B9CAF6503EC9}" sibTransId="{142B1A50-47F4-46D7-AEF5-C3A121C6063A}"/>
    <dgm:cxn modelId="{BD722512-CE50-476A-880F-92D0793316C2}" type="presOf" srcId="{A7A25740-9368-4345-9D48-492A9CF79A41}" destId="{153C3190-2935-4BCF-9502-279C9426D7B5}" srcOrd="0" destOrd="1" presId="urn:microsoft.com/office/officeart/2005/8/layout/chevron2"/>
    <dgm:cxn modelId="{9B4F7112-7164-4F5C-B7E6-DDE02CAE02A3}" srcId="{41AC8F38-33B7-49D0-AFC4-16C39BDBAA45}" destId="{3997482D-ABE6-4FF0-B749-609964B15C64}" srcOrd="3" destOrd="0" parTransId="{C1728CC1-C562-4E47-B9BA-1D42A888CA69}" sibTransId="{3CE3D046-2515-4115-9579-2C50052BC908}"/>
    <dgm:cxn modelId="{95F45B14-CAFF-4855-A9EA-2BCEBDD9FB7B}" srcId="{363759A1-0711-46F9-BFDE-69958C52674E}" destId="{130B7BB6-BC41-4B42-9F9E-6521EDACF30E}" srcOrd="1" destOrd="0" parTransId="{47C567C5-41FA-482C-90E9-2DFDB5C9986B}" sibTransId="{2BC746C3-9334-4370-991D-D63992789584}"/>
    <dgm:cxn modelId="{CC716D1E-CD36-4696-B01E-374081C85969}" srcId="{363759A1-0711-46F9-BFDE-69958C52674E}" destId="{B109CCFF-51F6-4E0A-89D0-752252350C03}" srcOrd="2" destOrd="0" parTransId="{6D82C4A2-4B02-4E97-822F-6384C7AE9940}" sibTransId="{3F7C57C6-DC63-4754-942B-3300D3E8663B}"/>
    <dgm:cxn modelId="{68FDE21E-953A-4356-B1A6-6141FEE15820}" type="presOf" srcId="{41B355D5-ABD9-49DF-83AD-B9A4C6BF1378}" destId="{BAE346A2-3335-46D2-9393-0E6B7CBD1C72}" srcOrd="0" destOrd="3" presId="urn:microsoft.com/office/officeart/2005/8/layout/chevron2"/>
    <dgm:cxn modelId="{B8B7EB2A-A6E4-45C9-87AE-DC696612D4F2}" srcId="{360C6E00-B3EC-4B1A-983F-1E60899C0E21}" destId="{27459FE4-1AD8-4746-A47B-E27AFB664386}" srcOrd="0" destOrd="0" parTransId="{845DF06F-E2EE-4F7C-A65B-21AE9792AD81}" sibTransId="{66DFC140-51F7-4D50-8379-0124953E7401}"/>
    <dgm:cxn modelId="{3FEE132F-AEC0-4880-9159-A20112F87094}" srcId="{3997482D-ABE6-4FF0-B749-609964B15C64}" destId="{F534761A-0F67-4615-9C2B-2D6973583072}" srcOrd="1" destOrd="0" parTransId="{C4E707E2-1A26-4CB2-A077-9F0C2BBACC18}" sibTransId="{58D508A9-7EE3-4546-BA63-6A450FCB1283}"/>
    <dgm:cxn modelId="{E6D3C234-5EAD-4897-B32D-1F6442DA2006}" srcId="{363759A1-0711-46F9-BFDE-69958C52674E}" destId="{958A1CEC-BA27-4107-9F65-E6925FC38AC7}" srcOrd="3" destOrd="0" parTransId="{0DB6F3C5-C305-4F62-8DC0-6AC3EF50FD66}" sibTransId="{008328A7-3AB7-48DE-B514-506E24DA2AB2}"/>
    <dgm:cxn modelId="{E10FB961-E572-472E-9BC0-93C1B9D88D37}" type="presOf" srcId="{C469172B-2B2A-4539-B4A0-2EFCA576A1F4}" destId="{BAE346A2-3335-46D2-9393-0E6B7CBD1C72}" srcOrd="0" destOrd="1" presId="urn:microsoft.com/office/officeart/2005/8/layout/chevron2"/>
    <dgm:cxn modelId="{76F4D146-FAE4-4245-B058-235A4E90F2F6}" type="presOf" srcId="{3997482D-ABE6-4FF0-B749-609964B15C64}" destId="{383C44D8-FD51-44D0-B49D-99B19A4AEDD0}" srcOrd="0" destOrd="0" presId="urn:microsoft.com/office/officeart/2005/8/layout/chevron2"/>
    <dgm:cxn modelId="{3C69BA4B-FCA4-4EEF-B01D-3238CBE8CEF5}" type="presOf" srcId="{F3F570ED-B7ED-4139-B7B1-A8DFE2A8D9B4}" destId="{BAE346A2-3335-46D2-9393-0E6B7CBD1C72}" srcOrd="0" destOrd="2" presId="urn:microsoft.com/office/officeart/2005/8/layout/chevron2"/>
    <dgm:cxn modelId="{F2C1B24D-482B-45B3-8B03-7CA0DF593047}" srcId="{360C6E00-B3EC-4B1A-983F-1E60899C0E21}" destId="{074EBA7A-B82A-4445-BC4C-A20B12FCB28E}" srcOrd="2" destOrd="0" parTransId="{E1775ECB-9593-4DC6-9A7F-35FCFDA8BC8E}" sibTransId="{7A4C4CF5-8B87-48B5-A063-F076EE599DAC}"/>
    <dgm:cxn modelId="{E2CECE6F-3E44-479E-B780-3357401512CE}" type="presOf" srcId="{130B7BB6-BC41-4B42-9F9E-6521EDACF30E}" destId="{A18B3087-BD10-4C05-891C-B7453A903A87}" srcOrd="0" destOrd="1" presId="urn:microsoft.com/office/officeart/2005/8/layout/chevron2"/>
    <dgm:cxn modelId="{1E0D2374-180D-4EEF-B8C0-08C8AB5CB44A}" srcId="{360C6E00-B3EC-4B1A-983F-1E60899C0E21}" destId="{A7A25740-9368-4345-9D48-492A9CF79A41}" srcOrd="1" destOrd="0" parTransId="{7E42358C-F05C-4045-A37B-1FD7C4EF5546}" sibTransId="{7EA000B6-13CB-42E3-A314-345193F6CA56}"/>
    <dgm:cxn modelId="{566F4657-F3F8-421F-A731-021BE670149C}" type="presOf" srcId="{27459FE4-1AD8-4746-A47B-E27AFB664386}" destId="{153C3190-2935-4BCF-9502-279C9426D7B5}" srcOrd="0" destOrd="0" presId="urn:microsoft.com/office/officeart/2005/8/layout/chevron2"/>
    <dgm:cxn modelId="{0F2E3680-D2D5-455C-82C0-EF68681183A7}" type="presOf" srcId="{363759A1-0711-46F9-BFDE-69958C52674E}" destId="{AF246FFD-4DB4-43B1-BEAB-9ABB3273065B}" srcOrd="0" destOrd="0" presId="urn:microsoft.com/office/officeart/2005/8/layout/chevron2"/>
    <dgm:cxn modelId="{7E160395-FC29-4477-A67A-17CE00AED02E}" type="presOf" srcId="{4966111E-520B-41D3-BFD5-ABFDF2BBAAD5}" destId="{BAE346A2-3335-46D2-9393-0E6B7CBD1C72}" srcOrd="0" destOrd="0" presId="urn:microsoft.com/office/officeart/2005/8/layout/chevron2"/>
    <dgm:cxn modelId="{EBF21B9D-347C-4FA8-83DA-0705F44A147E}" type="presOf" srcId="{6605F480-EEB4-440B-8AB7-8BBB618F414A}" destId="{CADD5C29-D5BA-48AB-9F9E-9D1397E945D0}" srcOrd="0" destOrd="0" presId="urn:microsoft.com/office/officeart/2005/8/layout/chevron2"/>
    <dgm:cxn modelId="{598D8F9F-7C4C-4B0A-B017-3E5A66AD76A9}" srcId="{6605F480-EEB4-440B-8AB7-8BBB618F414A}" destId="{C469172B-2B2A-4539-B4A0-2EFCA576A1F4}" srcOrd="1" destOrd="0" parTransId="{DA6968A0-342F-44B3-BF1B-B7667BA360A0}" sibTransId="{60D03E25-A6EB-4072-8492-62FB348AA9E4}"/>
    <dgm:cxn modelId="{AF9794A7-BDC6-4473-BD0B-47D53674A36A}" srcId="{41AC8F38-33B7-49D0-AFC4-16C39BDBAA45}" destId="{6605F480-EEB4-440B-8AB7-8BBB618F414A}" srcOrd="2" destOrd="0" parTransId="{22F3B17C-53B6-4311-9A77-9C3CBC2319EE}" sibTransId="{698E84B1-CE89-4012-AA70-7551EE59563A}"/>
    <dgm:cxn modelId="{283F64A8-428B-4121-ADEB-0D12575120CA}" srcId="{3997482D-ABE6-4FF0-B749-609964B15C64}" destId="{60C905AE-8EE5-4A00-9945-EBEED25AC5C3}" srcOrd="0" destOrd="0" parTransId="{B3B262B8-ED6F-4CB1-90BF-40FAE2FBB2E7}" sibTransId="{78EFF0CE-567B-4DC3-9D48-973F6A656212}"/>
    <dgm:cxn modelId="{9A64DFA9-9A84-4A74-BD8F-B9715CF4E6FB}" srcId="{363759A1-0711-46F9-BFDE-69958C52674E}" destId="{16B9010A-40EB-43DC-BC3F-B883E3AFE9DF}" srcOrd="0" destOrd="0" parTransId="{72002412-B4EB-4864-A6A7-A5B1116625B7}" sibTransId="{4B66E517-AF9D-4243-A206-805C44A48E02}"/>
    <dgm:cxn modelId="{B112F8AF-1BF1-4F97-8BD8-11C203724C2C}" type="presOf" srcId="{360C6E00-B3EC-4B1A-983F-1E60899C0E21}" destId="{73D4BDE1-0ECC-4DA8-B19A-9B58C8C99F55}" srcOrd="0" destOrd="0" presId="urn:microsoft.com/office/officeart/2005/8/layout/chevron2"/>
    <dgm:cxn modelId="{E1B37BB2-0652-406F-926D-1348ACD912FF}" type="presOf" srcId="{074EBA7A-B82A-4445-BC4C-A20B12FCB28E}" destId="{153C3190-2935-4BCF-9502-279C9426D7B5}" srcOrd="0" destOrd="2" presId="urn:microsoft.com/office/officeart/2005/8/layout/chevron2"/>
    <dgm:cxn modelId="{897659C6-5B0D-48D3-A0E8-E1356DCFE8F5}" srcId="{41AC8F38-33B7-49D0-AFC4-16C39BDBAA45}" destId="{363759A1-0711-46F9-BFDE-69958C52674E}" srcOrd="1" destOrd="0" parTransId="{8FE55689-8183-48CF-B526-757A3E84BC35}" sibTransId="{7A8AB97C-BC44-4A4F-982D-C86CD2318B56}"/>
    <dgm:cxn modelId="{585087C8-1FAC-42F1-9766-57AEC10312BA}" srcId="{6605F480-EEB4-440B-8AB7-8BBB618F414A}" destId="{F3F570ED-B7ED-4139-B7B1-A8DFE2A8D9B4}" srcOrd="2" destOrd="0" parTransId="{61CFDE81-58D5-4172-82DC-D07A4D76A2B3}" sibTransId="{B04BFEB5-BDA6-4BB7-975F-795C1E0ED31D}"/>
    <dgm:cxn modelId="{591B25CA-C672-4D63-B5DC-1E2E4F0C4591}" srcId="{41AC8F38-33B7-49D0-AFC4-16C39BDBAA45}" destId="{360C6E00-B3EC-4B1A-983F-1E60899C0E21}" srcOrd="0" destOrd="0" parTransId="{37AF4D05-A5D8-4294-88A5-5B7CD5C61242}" sibTransId="{0E7B217B-F4C8-4B75-B96A-BEBE9750B82A}"/>
    <dgm:cxn modelId="{BAB39BD3-B975-4F9D-8A5C-83F0D456EF2C}" type="presOf" srcId="{60C905AE-8EE5-4A00-9945-EBEED25AC5C3}" destId="{A08FBB70-2EFD-457D-A9B7-DF82B0078A4A}" srcOrd="0" destOrd="0" presId="urn:microsoft.com/office/officeart/2005/8/layout/chevron2"/>
    <dgm:cxn modelId="{E83CC5D9-8559-4D31-BEFC-255D9CBE6ACB}" type="presOf" srcId="{B109CCFF-51F6-4E0A-89D0-752252350C03}" destId="{A18B3087-BD10-4C05-891C-B7453A903A87}" srcOrd="0" destOrd="2" presId="urn:microsoft.com/office/officeart/2005/8/layout/chevron2"/>
    <dgm:cxn modelId="{A372DFDC-C337-4091-ADB1-A8FD88AD918A}" srcId="{6605F480-EEB4-440B-8AB7-8BBB618F414A}" destId="{41B355D5-ABD9-49DF-83AD-B9A4C6BF1378}" srcOrd="3" destOrd="0" parTransId="{E58E05D4-A8B2-4994-860B-00EEFFFE2E16}" sibTransId="{97E62FF3-E2D2-4D6F-8AB6-7425C53899B4}"/>
    <dgm:cxn modelId="{3F0856DD-BFDA-423B-8948-6EF5A8DC4B4F}" type="presOf" srcId="{F534761A-0F67-4615-9C2B-2D6973583072}" destId="{A08FBB70-2EFD-457D-A9B7-DF82B0078A4A}" srcOrd="0" destOrd="1" presId="urn:microsoft.com/office/officeart/2005/8/layout/chevron2"/>
    <dgm:cxn modelId="{764CF1F9-C991-4F84-BD40-AE219C040F3E}" type="presOf" srcId="{41AC8F38-33B7-49D0-AFC4-16C39BDBAA45}" destId="{0B9133A4-2635-4E5D-821C-71A2D2170663}" srcOrd="0" destOrd="0" presId="urn:microsoft.com/office/officeart/2005/8/layout/chevron2"/>
    <dgm:cxn modelId="{682C4EB9-260A-4CEF-80B2-E5CA7CE54011}" type="presParOf" srcId="{0B9133A4-2635-4E5D-821C-71A2D2170663}" destId="{2FB1B6FC-A096-4345-BE81-0B4A22372917}" srcOrd="0" destOrd="0" presId="urn:microsoft.com/office/officeart/2005/8/layout/chevron2"/>
    <dgm:cxn modelId="{4CE1F753-8559-4FF1-A831-D113BA34C60B}" type="presParOf" srcId="{2FB1B6FC-A096-4345-BE81-0B4A22372917}" destId="{73D4BDE1-0ECC-4DA8-B19A-9B58C8C99F55}" srcOrd="0" destOrd="0" presId="urn:microsoft.com/office/officeart/2005/8/layout/chevron2"/>
    <dgm:cxn modelId="{FCEB229B-87BA-4745-BED2-76C148B96760}" type="presParOf" srcId="{2FB1B6FC-A096-4345-BE81-0B4A22372917}" destId="{153C3190-2935-4BCF-9502-279C9426D7B5}" srcOrd="1" destOrd="0" presId="urn:microsoft.com/office/officeart/2005/8/layout/chevron2"/>
    <dgm:cxn modelId="{EA5E6BE6-3A2B-4638-86AD-CBC1156E4DEE}" type="presParOf" srcId="{0B9133A4-2635-4E5D-821C-71A2D2170663}" destId="{DCC0A09A-0997-4669-AE54-2A707B6024AE}" srcOrd="1" destOrd="0" presId="urn:microsoft.com/office/officeart/2005/8/layout/chevron2"/>
    <dgm:cxn modelId="{C2AE3A60-F7DC-4C68-AEBC-753429D6AFE3}" type="presParOf" srcId="{0B9133A4-2635-4E5D-821C-71A2D2170663}" destId="{02E19A64-058F-4719-807E-CCCF39BB5BBE}" srcOrd="2" destOrd="0" presId="urn:microsoft.com/office/officeart/2005/8/layout/chevron2"/>
    <dgm:cxn modelId="{B8E07DCD-8EB2-4ACF-9BC8-B0F262F08F6A}" type="presParOf" srcId="{02E19A64-058F-4719-807E-CCCF39BB5BBE}" destId="{AF246FFD-4DB4-43B1-BEAB-9ABB3273065B}" srcOrd="0" destOrd="0" presId="urn:microsoft.com/office/officeart/2005/8/layout/chevron2"/>
    <dgm:cxn modelId="{8319FF0F-E204-4257-BA54-CFFEEE34BD52}" type="presParOf" srcId="{02E19A64-058F-4719-807E-CCCF39BB5BBE}" destId="{A18B3087-BD10-4C05-891C-B7453A903A87}" srcOrd="1" destOrd="0" presId="urn:microsoft.com/office/officeart/2005/8/layout/chevron2"/>
    <dgm:cxn modelId="{5131637F-D85B-41F9-8587-E95FD821B0EF}" type="presParOf" srcId="{0B9133A4-2635-4E5D-821C-71A2D2170663}" destId="{70E3A8F8-DCF3-418E-8CC5-3DB3F5B96585}" srcOrd="3" destOrd="0" presId="urn:microsoft.com/office/officeart/2005/8/layout/chevron2"/>
    <dgm:cxn modelId="{57F5A7DF-CCE6-49B9-ADF7-7C4E9CE4C82E}" type="presParOf" srcId="{0B9133A4-2635-4E5D-821C-71A2D2170663}" destId="{9834FE7B-D841-4A04-95AF-65CD0FD639FE}" srcOrd="4" destOrd="0" presId="urn:microsoft.com/office/officeart/2005/8/layout/chevron2"/>
    <dgm:cxn modelId="{81CC7BBC-6BE8-4DE7-9EA2-4091B74CF922}" type="presParOf" srcId="{9834FE7B-D841-4A04-95AF-65CD0FD639FE}" destId="{CADD5C29-D5BA-48AB-9F9E-9D1397E945D0}" srcOrd="0" destOrd="0" presId="urn:microsoft.com/office/officeart/2005/8/layout/chevron2"/>
    <dgm:cxn modelId="{C1F92E36-FD65-4EB8-8A47-1C1E90938269}" type="presParOf" srcId="{9834FE7B-D841-4A04-95AF-65CD0FD639FE}" destId="{BAE346A2-3335-46D2-9393-0E6B7CBD1C72}" srcOrd="1" destOrd="0" presId="urn:microsoft.com/office/officeart/2005/8/layout/chevron2"/>
    <dgm:cxn modelId="{1F697C2B-7625-4508-917B-87B53E842513}" type="presParOf" srcId="{0B9133A4-2635-4E5D-821C-71A2D2170663}" destId="{AAA7ADE5-172D-4610-B91A-62460CFE67F3}" srcOrd="5" destOrd="0" presId="urn:microsoft.com/office/officeart/2005/8/layout/chevron2"/>
    <dgm:cxn modelId="{C8DA6AFA-9872-4C80-8C73-601BFD39CCB3}" type="presParOf" srcId="{0B9133A4-2635-4E5D-821C-71A2D2170663}" destId="{C7734340-FCE7-4398-9174-1A256BFAE9C2}" srcOrd="6" destOrd="0" presId="urn:microsoft.com/office/officeart/2005/8/layout/chevron2"/>
    <dgm:cxn modelId="{9E86B1C7-9B29-42BA-BE72-E5E52C13A35B}" type="presParOf" srcId="{C7734340-FCE7-4398-9174-1A256BFAE9C2}" destId="{383C44D8-FD51-44D0-B49D-99B19A4AEDD0}" srcOrd="0" destOrd="0" presId="urn:microsoft.com/office/officeart/2005/8/layout/chevron2"/>
    <dgm:cxn modelId="{06BDA593-2702-4E42-9B3A-4259DBDB6133}" type="presParOf" srcId="{C7734340-FCE7-4398-9174-1A256BFAE9C2}" destId="{A08FBB70-2EFD-457D-A9B7-DF82B0078A4A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14591-B861-4810-A8A7-7DB2876A9E9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BD56B4C6-F2C5-427F-A4FC-8561FA520E3C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Responsável Inovação</a:t>
          </a:r>
        </a:p>
      </dgm:t>
    </dgm:pt>
    <dgm:pt modelId="{854D770C-5F6B-46E3-AB44-9BC898662C50}" type="parTrans" cxnId="{9A7CE006-1500-437E-B8AB-28BB7EA1F8F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AE88A-9A0C-4408-8A4A-7E3FA7EAE9D8}" type="sibTrans" cxnId="{9A7CE006-1500-437E-B8AB-28BB7EA1F8F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B7E07-5685-410B-89E0-05A9FED8C5E6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Realizar Descritivo de Atividades de Inovação</a:t>
          </a:r>
        </a:p>
      </dgm:t>
    </dgm:pt>
    <dgm:pt modelId="{48F10C38-693D-4339-B82B-FB5A834E816B}" type="parTrans" cxnId="{FB9CB3E6-8048-4E54-93D6-87777DF234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793BD-C7D3-4271-ABDE-FA3C4CE55AC2}" type="sibTrans" cxnId="{FB9CB3E6-8048-4E54-93D6-87777DF234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CBA5B-6855-40CE-BFB2-3E73EC05D399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Mensurar os Esforços Aplicados em Atividades de Inovação</a:t>
          </a:r>
        </a:p>
      </dgm:t>
    </dgm:pt>
    <dgm:pt modelId="{4B5DEF74-5AD8-4392-8B02-AF9715FBC46D}" type="parTrans" cxnId="{E3103004-F98B-447D-85BC-5DF11E6E1B0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AC89C-8E8D-4A56-9FE3-CFB6B1428233}" type="sibTrans" cxnId="{E3103004-F98B-447D-85BC-5DF11E6E1B0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104D5-F008-46BE-BA05-48C42C865134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Responsável Contábil</a:t>
          </a:r>
        </a:p>
      </dgm:t>
    </dgm:pt>
    <dgm:pt modelId="{8E513116-171A-418D-836D-72E5557BB250}" type="parTrans" cxnId="{198C0DDA-F798-4F24-97F3-C33E4E6954A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8215C-7F94-4C3C-B66B-83BA1008D8DB}" type="sibTrans" cxnId="{198C0DDA-F798-4F24-97F3-C33E4E6954A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43900-38FA-4745-97CE-25088951F2B3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Receber Relatório e Arquivar Comprovantes de Atividades de Inovação</a:t>
          </a:r>
        </a:p>
      </dgm:t>
    </dgm:pt>
    <dgm:pt modelId="{EA1450FC-B5E9-4422-A182-DB26A71F9F6C}" type="parTrans" cxnId="{382AFC8C-4B75-4CCB-BB67-DBDA405A6EE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B717E-63E2-44A0-84F5-D4145F9709D1}" type="sibTrans" cxnId="{382AFC8C-4B75-4CCB-BB67-DBDA405A6EE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F82E2-C95A-41A8-8524-772C3E528671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Cálculo de Valor de Dedução de Impostos</a:t>
          </a:r>
        </a:p>
      </dgm:t>
    </dgm:pt>
    <dgm:pt modelId="{E51D9496-0F57-4B98-A5E4-625B942B2298}" type="parTrans" cxnId="{118343CA-8CB4-4462-B6C7-164BA93DDEF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B0687-2048-41EE-A752-A18A4E52C194}" type="sibTrans" cxnId="{118343CA-8CB4-4462-B6C7-164BA93DDEF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214A0-2F13-42AE-BAB5-C01171D023C2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Emitir Relatórios Mensais com Apontamentos de Atividade de Inovação</a:t>
          </a:r>
        </a:p>
      </dgm:t>
    </dgm:pt>
    <dgm:pt modelId="{473E9BD4-F068-47F5-A06B-6B10915D0D3A}" type="parTrans" cxnId="{9F7F1186-5A00-4705-A6B4-19E57D93ED1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DCA0D-1F9C-45E6-AC2F-B6F48CC960DD}" type="sibTrans" cxnId="{9F7F1186-5A00-4705-A6B4-19E57D93ED1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5CEEC-0E64-41A3-A505-08A59ADBA55F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Aplicação Contábil do Benefício</a:t>
          </a:r>
        </a:p>
      </dgm:t>
    </dgm:pt>
    <dgm:pt modelId="{8ADD9BB9-E8FF-47BF-90B8-198409A57704}" type="parTrans" cxnId="{42A83011-D587-4013-9733-A26B751A295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DA1E9-FFB6-41CF-B269-E861DB2FCB39}" type="sibTrans" cxnId="{42A83011-D587-4013-9733-A26B751A295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880CE-84AF-423A-9FEC-D9C06C2E8179}" type="pres">
      <dgm:prSet presAssocID="{5F514591-B861-4810-A8A7-7DB2876A9E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41E44D-4E71-45D2-B069-72E97EF465BF}" type="pres">
      <dgm:prSet presAssocID="{BD56B4C6-F2C5-427F-A4FC-8561FA520E3C}" presName="root" presStyleCnt="0"/>
      <dgm:spPr/>
    </dgm:pt>
    <dgm:pt modelId="{FF124BCE-F80C-40C1-A003-51ADF64EE0D8}" type="pres">
      <dgm:prSet presAssocID="{BD56B4C6-F2C5-427F-A4FC-8561FA520E3C}" presName="rootComposite" presStyleCnt="0"/>
      <dgm:spPr/>
    </dgm:pt>
    <dgm:pt modelId="{D47457D9-EB20-4302-9801-056A3DD546FC}" type="pres">
      <dgm:prSet presAssocID="{BD56B4C6-F2C5-427F-A4FC-8561FA520E3C}" presName="rootText" presStyleLbl="node1" presStyleIdx="0" presStyleCnt="2"/>
      <dgm:spPr/>
    </dgm:pt>
    <dgm:pt modelId="{DCA93E2B-153E-4574-9128-088EB016AE50}" type="pres">
      <dgm:prSet presAssocID="{BD56B4C6-F2C5-427F-A4FC-8561FA520E3C}" presName="rootConnector" presStyleLbl="node1" presStyleIdx="0" presStyleCnt="2"/>
      <dgm:spPr/>
    </dgm:pt>
    <dgm:pt modelId="{8151ED5E-4263-41D2-AAF1-ECE5A6632F03}" type="pres">
      <dgm:prSet presAssocID="{BD56B4C6-F2C5-427F-A4FC-8561FA520E3C}" presName="childShape" presStyleCnt="0"/>
      <dgm:spPr/>
    </dgm:pt>
    <dgm:pt modelId="{0C5813A6-20F2-444D-A09E-9A9847061954}" type="pres">
      <dgm:prSet presAssocID="{48F10C38-693D-4339-B82B-FB5A834E816B}" presName="Name13" presStyleLbl="parChTrans1D2" presStyleIdx="0" presStyleCnt="6"/>
      <dgm:spPr/>
    </dgm:pt>
    <dgm:pt modelId="{1CA39E61-D981-451E-ABB3-527298BDB38E}" type="pres">
      <dgm:prSet presAssocID="{B83B7E07-5685-410B-89E0-05A9FED8C5E6}" presName="childText" presStyleLbl="bgAcc1" presStyleIdx="0" presStyleCnt="6">
        <dgm:presLayoutVars>
          <dgm:bulletEnabled val="1"/>
        </dgm:presLayoutVars>
      </dgm:prSet>
      <dgm:spPr/>
    </dgm:pt>
    <dgm:pt modelId="{A8BBF996-AD74-43B0-829C-23C7F4C85C88}" type="pres">
      <dgm:prSet presAssocID="{4B5DEF74-5AD8-4392-8B02-AF9715FBC46D}" presName="Name13" presStyleLbl="parChTrans1D2" presStyleIdx="1" presStyleCnt="6"/>
      <dgm:spPr/>
    </dgm:pt>
    <dgm:pt modelId="{796C0AA6-0130-4AF3-9B91-FA6E99DD87DE}" type="pres">
      <dgm:prSet presAssocID="{953CBA5B-6855-40CE-BFB2-3E73EC05D399}" presName="childText" presStyleLbl="bgAcc1" presStyleIdx="1" presStyleCnt="6">
        <dgm:presLayoutVars>
          <dgm:bulletEnabled val="1"/>
        </dgm:presLayoutVars>
      </dgm:prSet>
      <dgm:spPr/>
    </dgm:pt>
    <dgm:pt modelId="{E092336A-F5B7-4E2B-902B-F6804DDD9A8D}" type="pres">
      <dgm:prSet presAssocID="{473E9BD4-F068-47F5-A06B-6B10915D0D3A}" presName="Name13" presStyleLbl="parChTrans1D2" presStyleIdx="2" presStyleCnt="6"/>
      <dgm:spPr/>
    </dgm:pt>
    <dgm:pt modelId="{F6DE187C-D9AF-4205-BF26-9FBE417DDC30}" type="pres">
      <dgm:prSet presAssocID="{5A3214A0-2F13-42AE-BAB5-C01171D023C2}" presName="childText" presStyleLbl="bgAcc1" presStyleIdx="2" presStyleCnt="6">
        <dgm:presLayoutVars>
          <dgm:bulletEnabled val="1"/>
        </dgm:presLayoutVars>
      </dgm:prSet>
      <dgm:spPr/>
    </dgm:pt>
    <dgm:pt modelId="{E96366A4-2691-4F87-9D5F-1373FAF7A34A}" type="pres">
      <dgm:prSet presAssocID="{E07104D5-F008-46BE-BA05-48C42C865134}" presName="root" presStyleCnt="0"/>
      <dgm:spPr/>
    </dgm:pt>
    <dgm:pt modelId="{B4E56626-A680-4E2B-BBBE-0E944FF7BD28}" type="pres">
      <dgm:prSet presAssocID="{E07104D5-F008-46BE-BA05-48C42C865134}" presName="rootComposite" presStyleCnt="0"/>
      <dgm:spPr/>
    </dgm:pt>
    <dgm:pt modelId="{044D3CB6-C5BA-4E12-B6A0-A09EDB29F120}" type="pres">
      <dgm:prSet presAssocID="{E07104D5-F008-46BE-BA05-48C42C865134}" presName="rootText" presStyleLbl="node1" presStyleIdx="1" presStyleCnt="2"/>
      <dgm:spPr/>
    </dgm:pt>
    <dgm:pt modelId="{0FD52AF0-46E5-4673-B59A-212546FA1655}" type="pres">
      <dgm:prSet presAssocID="{E07104D5-F008-46BE-BA05-48C42C865134}" presName="rootConnector" presStyleLbl="node1" presStyleIdx="1" presStyleCnt="2"/>
      <dgm:spPr/>
    </dgm:pt>
    <dgm:pt modelId="{E06B9282-FF7D-45A7-B74B-5A09CC3F4468}" type="pres">
      <dgm:prSet presAssocID="{E07104D5-F008-46BE-BA05-48C42C865134}" presName="childShape" presStyleCnt="0"/>
      <dgm:spPr/>
    </dgm:pt>
    <dgm:pt modelId="{967D26DC-923D-458F-9B23-517A1F4BBF82}" type="pres">
      <dgm:prSet presAssocID="{EA1450FC-B5E9-4422-A182-DB26A71F9F6C}" presName="Name13" presStyleLbl="parChTrans1D2" presStyleIdx="3" presStyleCnt="6"/>
      <dgm:spPr/>
    </dgm:pt>
    <dgm:pt modelId="{B9950746-B501-4598-93FF-D4BFF5FFB336}" type="pres">
      <dgm:prSet presAssocID="{B8C43900-38FA-4745-97CE-25088951F2B3}" presName="childText" presStyleLbl="bgAcc1" presStyleIdx="3" presStyleCnt="6">
        <dgm:presLayoutVars>
          <dgm:bulletEnabled val="1"/>
        </dgm:presLayoutVars>
      </dgm:prSet>
      <dgm:spPr/>
    </dgm:pt>
    <dgm:pt modelId="{6736380D-DE9A-4F1D-939D-2298932724C5}" type="pres">
      <dgm:prSet presAssocID="{E51D9496-0F57-4B98-A5E4-625B942B2298}" presName="Name13" presStyleLbl="parChTrans1D2" presStyleIdx="4" presStyleCnt="6"/>
      <dgm:spPr/>
    </dgm:pt>
    <dgm:pt modelId="{C79ED8B0-D585-403A-87EE-758C8E9F89D4}" type="pres">
      <dgm:prSet presAssocID="{168F82E2-C95A-41A8-8524-772C3E528671}" presName="childText" presStyleLbl="bgAcc1" presStyleIdx="4" presStyleCnt="6">
        <dgm:presLayoutVars>
          <dgm:bulletEnabled val="1"/>
        </dgm:presLayoutVars>
      </dgm:prSet>
      <dgm:spPr/>
    </dgm:pt>
    <dgm:pt modelId="{7F5B4035-ADF3-4209-8709-3D4EE187E9A9}" type="pres">
      <dgm:prSet presAssocID="{8ADD9BB9-E8FF-47BF-90B8-198409A57704}" presName="Name13" presStyleLbl="parChTrans1D2" presStyleIdx="5" presStyleCnt="6"/>
      <dgm:spPr/>
    </dgm:pt>
    <dgm:pt modelId="{176AA59A-7D97-44D5-86DA-EB11773607D2}" type="pres">
      <dgm:prSet presAssocID="{0DD5CEEC-0E64-41A3-A505-08A59ADBA55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3103004-F98B-447D-85BC-5DF11E6E1B0D}" srcId="{BD56B4C6-F2C5-427F-A4FC-8561FA520E3C}" destId="{953CBA5B-6855-40CE-BFB2-3E73EC05D399}" srcOrd="1" destOrd="0" parTransId="{4B5DEF74-5AD8-4392-8B02-AF9715FBC46D}" sibTransId="{4B2AC89C-8E8D-4A56-9FE3-CFB6B1428233}"/>
    <dgm:cxn modelId="{9A7CE006-1500-437E-B8AB-28BB7EA1F8FB}" srcId="{5F514591-B861-4810-A8A7-7DB2876A9E97}" destId="{BD56B4C6-F2C5-427F-A4FC-8561FA520E3C}" srcOrd="0" destOrd="0" parTransId="{854D770C-5F6B-46E3-AB44-9BC898662C50}" sibTransId="{A2BAE88A-9A0C-4408-8A4A-7E3FA7EAE9D8}"/>
    <dgm:cxn modelId="{42A83011-D587-4013-9733-A26B751A295D}" srcId="{E07104D5-F008-46BE-BA05-48C42C865134}" destId="{0DD5CEEC-0E64-41A3-A505-08A59ADBA55F}" srcOrd="2" destOrd="0" parTransId="{8ADD9BB9-E8FF-47BF-90B8-198409A57704}" sibTransId="{4E0DA1E9-FFB6-41CF-B269-E861DB2FCB39}"/>
    <dgm:cxn modelId="{C02AD521-C060-41AD-B649-56076E0350AA}" type="presOf" srcId="{168F82E2-C95A-41A8-8524-772C3E528671}" destId="{C79ED8B0-D585-403A-87EE-758C8E9F89D4}" srcOrd="0" destOrd="0" presId="urn:microsoft.com/office/officeart/2005/8/layout/hierarchy3"/>
    <dgm:cxn modelId="{E136F12A-351D-4BA6-8BFD-F374F0FBAABF}" type="presOf" srcId="{B83B7E07-5685-410B-89E0-05A9FED8C5E6}" destId="{1CA39E61-D981-451E-ABB3-527298BDB38E}" srcOrd="0" destOrd="0" presId="urn:microsoft.com/office/officeart/2005/8/layout/hierarchy3"/>
    <dgm:cxn modelId="{39ADB82D-ED93-43F9-8AF2-152FC1AD2709}" type="presOf" srcId="{5A3214A0-2F13-42AE-BAB5-C01171D023C2}" destId="{F6DE187C-D9AF-4205-BF26-9FBE417DDC30}" srcOrd="0" destOrd="0" presId="urn:microsoft.com/office/officeart/2005/8/layout/hierarchy3"/>
    <dgm:cxn modelId="{A8DDFD31-D41C-48CF-B018-7C8A8C4F9943}" type="presOf" srcId="{BD56B4C6-F2C5-427F-A4FC-8561FA520E3C}" destId="{D47457D9-EB20-4302-9801-056A3DD546FC}" srcOrd="0" destOrd="0" presId="urn:microsoft.com/office/officeart/2005/8/layout/hierarchy3"/>
    <dgm:cxn modelId="{41F1ED42-08C5-4EFB-8ED4-F929DD5A3ABE}" type="presOf" srcId="{B8C43900-38FA-4745-97CE-25088951F2B3}" destId="{B9950746-B501-4598-93FF-D4BFF5FFB336}" srcOrd="0" destOrd="0" presId="urn:microsoft.com/office/officeart/2005/8/layout/hierarchy3"/>
    <dgm:cxn modelId="{5FF0274A-9D68-4223-9CEA-E02987A13254}" type="presOf" srcId="{0DD5CEEC-0E64-41A3-A505-08A59ADBA55F}" destId="{176AA59A-7D97-44D5-86DA-EB11773607D2}" srcOrd="0" destOrd="0" presId="urn:microsoft.com/office/officeart/2005/8/layout/hierarchy3"/>
    <dgm:cxn modelId="{218D9859-70C8-4B8A-8F12-D945B4C7D970}" type="presOf" srcId="{BD56B4C6-F2C5-427F-A4FC-8561FA520E3C}" destId="{DCA93E2B-153E-4574-9128-088EB016AE50}" srcOrd="1" destOrd="0" presId="urn:microsoft.com/office/officeart/2005/8/layout/hierarchy3"/>
    <dgm:cxn modelId="{AF32727A-7CC1-414F-88CA-356AFA928651}" type="presOf" srcId="{8ADD9BB9-E8FF-47BF-90B8-198409A57704}" destId="{7F5B4035-ADF3-4209-8709-3D4EE187E9A9}" srcOrd="0" destOrd="0" presId="urn:microsoft.com/office/officeart/2005/8/layout/hierarchy3"/>
    <dgm:cxn modelId="{A7A0227E-35DA-43A4-85CF-7C2E072F52C5}" type="presOf" srcId="{E07104D5-F008-46BE-BA05-48C42C865134}" destId="{0FD52AF0-46E5-4673-B59A-212546FA1655}" srcOrd="1" destOrd="0" presId="urn:microsoft.com/office/officeart/2005/8/layout/hierarchy3"/>
    <dgm:cxn modelId="{D959B580-1794-4EE7-89F7-94B3ABDDA274}" type="presOf" srcId="{EA1450FC-B5E9-4422-A182-DB26A71F9F6C}" destId="{967D26DC-923D-458F-9B23-517A1F4BBF82}" srcOrd="0" destOrd="0" presId="urn:microsoft.com/office/officeart/2005/8/layout/hierarchy3"/>
    <dgm:cxn modelId="{9F7F1186-5A00-4705-A6B4-19E57D93ED1A}" srcId="{BD56B4C6-F2C5-427F-A4FC-8561FA520E3C}" destId="{5A3214A0-2F13-42AE-BAB5-C01171D023C2}" srcOrd="2" destOrd="0" parTransId="{473E9BD4-F068-47F5-A06B-6B10915D0D3A}" sibTransId="{3C4DCA0D-1F9C-45E6-AC2F-B6F48CC960DD}"/>
    <dgm:cxn modelId="{382AFC8C-4B75-4CCB-BB67-DBDA405A6EE1}" srcId="{E07104D5-F008-46BE-BA05-48C42C865134}" destId="{B8C43900-38FA-4745-97CE-25088951F2B3}" srcOrd="0" destOrd="0" parTransId="{EA1450FC-B5E9-4422-A182-DB26A71F9F6C}" sibTransId="{07CB717E-63E2-44A0-84F5-D4145F9709D1}"/>
    <dgm:cxn modelId="{DD763CC1-CBC3-467B-9A76-0A597889258A}" type="presOf" srcId="{4B5DEF74-5AD8-4392-8B02-AF9715FBC46D}" destId="{A8BBF996-AD74-43B0-829C-23C7F4C85C88}" srcOrd="0" destOrd="0" presId="urn:microsoft.com/office/officeart/2005/8/layout/hierarchy3"/>
    <dgm:cxn modelId="{6E7839C7-CB6A-4A50-AE70-9211274162B5}" type="presOf" srcId="{5F514591-B861-4810-A8A7-7DB2876A9E97}" destId="{016880CE-84AF-423A-9FEC-D9C06C2E8179}" srcOrd="0" destOrd="0" presId="urn:microsoft.com/office/officeart/2005/8/layout/hierarchy3"/>
    <dgm:cxn modelId="{ADDEBBC7-1CAA-4ECC-90B7-34BBE82A0837}" type="presOf" srcId="{E51D9496-0F57-4B98-A5E4-625B942B2298}" destId="{6736380D-DE9A-4F1D-939D-2298932724C5}" srcOrd="0" destOrd="0" presId="urn:microsoft.com/office/officeart/2005/8/layout/hierarchy3"/>
    <dgm:cxn modelId="{118343CA-8CB4-4462-B6C7-164BA93DDEF3}" srcId="{E07104D5-F008-46BE-BA05-48C42C865134}" destId="{168F82E2-C95A-41A8-8524-772C3E528671}" srcOrd="1" destOrd="0" parTransId="{E51D9496-0F57-4B98-A5E4-625B942B2298}" sibTransId="{175B0687-2048-41EE-A752-A18A4E52C194}"/>
    <dgm:cxn modelId="{482F2CCF-9501-47F7-9F5E-437B4E2ED307}" type="presOf" srcId="{48F10C38-693D-4339-B82B-FB5A834E816B}" destId="{0C5813A6-20F2-444D-A09E-9A9847061954}" srcOrd="0" destOrd="0" presId="urn:microsoft.com/office/officeart/2005/8/layout/hierarchy3"/>
    <dgm:cxn modelId="{41C9FDCF-FFF7-4FA0-9420-C2821C11C12B}" type="presOf" srcId="{953CBA5B-6855-40CE-BFB2-3E73EC05D399}" destId="{796C0AA6-0130-4AF3-9B91-FA6E99DD87DE}" srcOrd="0" destOrd="0" presId="urn:microsoft.com/office/officeart/2005/8/layout/hierarchy3"/>
    <dgm:cxn modelId="{198C0DDA-F798-4F24-97F3-C33E4E6954A3}" srcId="{5F514591-B861-4810-A8A7-7DB2876A9E97}" destId="{E07104D5-F008-46BE-BA05-48C42C865134}" srcOrd="1" destOrd="0" parTransId="{8E513116-171A-418D-836D-72E5557BB250}" sibTransId="{F348215C-7F94-4C3C-B66B-83BA1008D8DB}"/>
    <dgm:cxn modelId="{FB9CB3E6-8048-4E54-93D6-87777DF234D6}" srcId="{BD56B4C6-F2C5-427F-A4FC-8561FA520E3C}" destId="{B83B7E07-5685-410B-89E0-05A9FED8C5E6}" srcOrd="0" destOrd="0" parTransId="{48F10C38-693D-4339-B82B-FB5A834E816B}" sibTransId="{BA7793BD-C7D3-4271-ABDE-FA3C4CE55AC2}"/>
    <dgm:cxn modelId="{292CC2F1-1317-47B8-82F2-B3F8A739B4B4}" type="presOf" srcId="{473E9BD4-F068-47F5-A06B-6B10915D0D3A}" destId="{E092336A-F5B7-4E2B-902B-F6804DDD9A8D}" srcOrd="0" destOrd="0" presId="urn:microsoft.com/office/officeart/2005/8/layout/hierarchy3"/>
    <dgm:cxn modelId="{23BFA3F4-8413-4412-A93C-A693FAEEB8CA}" type="presOf" srcId="{E07104D5-F008-46BE-BA05-48C42C865134}" destId="{044D3CB6-C5BA-4E12-B6A0-A09EDB29F120}" srcOrd="0" destOrd="0" presId="urn:microsoft.com/office/officeart/2005/8/layout/hierarchy3"/>
    <dgm:cxn modelId="{335857B2-9FA3-4211-9946-4DE170120D25}" type="presParOf" srcId="{016880CE-84AF-423A-9FEC-D9C06C2E8179}" destId="{9741E44D-4E71-45D2-B069-72E97EF465BF}" srcOrd="0" destOrd="0" presId="urn:microsoft.com/office/officeart/2005/8/layout/hierarchy3"/>
    <dgm:cxn modelId="{B0360E61-8F23-488B-BA0F-E743B475CB5B}" type="presParOf" srcId="{9741E44D-4E71-45D2-B069-72E97EF465BF}" destId="{FF124BCE-F80C-40C1-A003-51ADF64EE0D8}" srcOrd="0" destOrd="0" presId="urn:microsoft.com/office/officeart/2005/8/layout/hierarchy3"/>
    <dgm:cxn modelId="{BBDD5365-6D73-45EA-A7BA-8F5F0E37AF71}" type="presParOf" srcId="{FF124BCE-F80C-40C1-A003-51ADF64EE0D8}" destId="{D47457D9-EB20-4302-9801-056A3DD546FC}" srcOrd="0" destOrd="0" presId="urn:microsoft.com/office/officeart/2005/8/layout/hierarchy3"/>
    <dgm:cxn modelId="{D78D3FE9-5E7D-44DA-92BA-98581627D3BE}" type="presParOf" srcId="{FF124BCE-F80C-40C1-A003-51ADF64EE0D8}" destId="{DCA93E2B-153E-4574-9128-088EB016AE50}" srcOrd="1" destOrd="0" presId="urn:microsoft.com/office/officeart/2005/8/layout/hierarchy3"/>
    <dgm:cxn modelId="{EF03E90D-52A6-4BC2-B6E9-C1D15E924A44}" type="presParOf" srcId="{9741E44D-4E71-45D2-B069-72E97EF465BF}" destId="{8151ED5E-4263-41D2-AAF1-ECE5A6632F03}" srcOrd="1" destOrd="0" presId="urn:microsoft.com/office/officeart/2005/8/layout/hierarchy3"/>
    <dgm:cxn modelId="{CBB7D489-E837-46B2-9904-75D9E81A2475}" type="presParOf" srcId="{8151ED5E-4263-41D2-AAF1-ECE5A6632F03}" destId="{0C5813A6-20F2-444D-A09E-9A9847061954}" srcOrd="0" destOrd="0" presId="urn:microsoft.com/office/officeart/2005/8/layout/hierarchy3"/>
    <dgm:cxn modelId="{E5FCE218-C782-4CCB-A9F5-7CF119566ACF}" type="presParOf" srcId="{8151ED5E-4263-41D2-AAF1-ECE5A6632F03}" destId="{1CA39E61-D981-451E-ABB3-527298BDB38E}" srcOrd="1" destOrd="0" presId="urn:microsoft.com/office/officeart/2005/8/layout/hierarchy3"/>
    <dgm:cxn modelId="{DB21C573-BD4C-4B9A-8376-BF0800C1D520}" type="presParOf" srcId="{8151ED5E-4263-41D2-AAF1-ECE5A6632F03}" destId="{A8BBF996-AD74-43B0-829C-23C7F4C85C88}" srcOrd="2" destOrd="0" presId="urn:microsoft.com/office/officeart/2005/8/layout/hierarchy3"/>
    <dgm:cxn modelId="{B96DF223-8652-4AF5-945F-24E4171323C8}" type="presParOf" srcId="{8151ED5E-4263-41D2-AAF1-ECE5A6632F03}" destId="{796C0AA6-0130-4AF3-9B91-FA6E99DD87DE}" srcOrd="3" destOrd="0" presId="urn:microsoft.com/office/officeart/2005/8/layout/hierarchy3"/>
    <dgm:cxn modelId="{92AFCE9F-94DF-4F12-A041-B97CDAF77829}" type="presParOf" srcId="{8151ED5E-4263-41D2-AAF1-ECE5A6632F03}" destId="{E092336A-F5B7-4E2B-902B-F6804DDD9A8D}" srcOrd="4" destOrd="0" presId="urn:microsoft.com/office/officeart/2005/8/layout/hierarchy3"/>
    <dgm:cxn modelId="{774218B4-BC81-459B-95F1-58896DF1889F}" type="presParOf" srcId="{8151ED5E-4263-41D2-AAF1-ECE5A6632F03}" destId="{F6DE187C-D9AF-4205-BF26-9FBE417DDC30}" srcOrd="5" destOrd="0" presId="urn:microsoft.com/office/officeart/2005/8/layout/hierarchy3"/>
    <dgm:cxn modelId="{7CD424EA-B2A0-44CD-A6F1-4F25D2699B11}" type="presParOf" srcId="{016880CE-84AF-423A-9FEC-D9C06C2E8179}" destId="{E96366A4-2691-4F87-9D5F-1373FAF7A34A}" srcOrd="1" destOrd="0" presId="urn:microsoft.com/office/officeart/2005/8/layout/hierarchy3"/>
    <dgm:cxn modelId="{25298576-5751-4DA3-A7FC-B93369EBAAFE}" type="presParOf" srcId="{E96366A4-2691-4F87-9D5F-1373FAF7A34A}" destId="{B4E56626-A680-4E2B-BBBE-0E944FF7BD28}" srcOrd="0" destOrd="0" presId="urn:microsoft.com/office/officeart/2005/8/layout/hierarchy3"/>
    <dgm:cxn modelId="{6908934B-E51C-4C78-89A5-8B72F23E65A1}" type="presParOf" srcId="{B4E56626-A680-4E2B-BBBE-0E944FF7BD28}" destId="{044D3CB6-C5BA-4E12-B6A0-A09EDB29F120}" srcOrd="0" destOrd="0" presId="urn:microsoft.com/office/officeart/2005/8/layout/hierarchy3"/>
    <dgm:cxn modelId="{FD6197B4-6319-4D50-94A9-8616B623EF3D}" type="presParOf" srcId="{B4E56626-A680-4E2B-BBBE-0E944FF7BD28}" destId="{0FD52AF0-46E5-4673-B59A-212546FA1655}" srcOrd="1" destOrd="0" presId="urn:microsoft.com/office/officeart/2005/8/layout/hierarchy3"/>
    <dgm:cxn modelId="{7FA81FA1-2065-40E8-83F5-64B39B2137AC}" type="presParOf" srcId="{E96366A4-2691-4F87-9D5F-1373FAF7A34A}" destId="{E06B9282-FF7D-45A7-B74B-5A09CC3F4468}" srcOrd="1" destOrd="0" presId="urn:microsoft.com/office/officeart/2005/8/layout/hierarchy3"/>
    <dgm:cxn modelId="{3796953A-4087-4AF2-9686-3EF87667A8B3}" type="presParOf" srcId="{E06B9282-FF7D-45A7-B74B-5A09CC3F4468}" destId="{967D26DC-923D-458F-9B23-517A1F4BBF82}" srcOrd="0" destOrd="0" presId="urn:microsoft.com/office/officeart/2005/8/layout/hierarchy3"/>
    <dgm:cxn modelId="{15EBBCBC-E9A0-4CD0-AF5C-ACAEEA85A8BC}" type="presParOf" srcId="{E06B9282-FF7D-45A7-B74B-5A09CC3F4468}" destId="{B9950746-B501-4598-93FF-D4BFF5FFB336}" srcOrd="1" destOrd="0" presId="urn:microsoft.com/office/officeart/2005/8/layout/hierarchy3"/>
    <dgm:cxn modelId="{88909910-FCEF-4BDA-A594-1A0197AF039B}" type="presParOf" srcId="{E06B9282-FF7D-45A7-B74B-5A09CC3F4468}" destId="{6736380D-DE9A-4F1D-939D-2298932724C5}" srcOrd="2" destOrd="0" presId="urn:microsoft.com/office/officeart/2005/8/layout/hierarchy3"/>
    <dgm:cxn modelId="{F8192358-AAEE-4189-9418-7FB9CE31410B}" type="presParOf" srcId="{E06B9282-FF7D-45A7-B74B-5A09CC3F4468}" destId="{C79ED8B0-D585-403A-87EE-758C8E9F89D4}" srcOrd="3" destOrd="0" presId="urn:microsoft.com/office/officeart/2005/8/layout/hierarchy3"/>
    <dgm:cxn modelId="{A4ED161E-651F-4774-B0E7-2311C866B1A9}" type="presParOf" srcId="{E06B9282-FF7D-45A7-B74B-5A09CC3F4468}" destId="{7F5B4035-ADF3-4209-8709-3D4EE187E9A9}" srcOrd="4" destOrd="0" presId="urn:microsoft.com/office/officeart/2005/8/layout/hierarchy3"/>
    <dgm:cxn modelId="{7B2FAC99-D1E1-4482-8DE7-023247BEF5CF}" type="presParOf" srcId="{E06B9282-FF7D-45A7-B74B-5A09CC3F4468}" destId="{176AA59A-7D97-44D5-86DA-EB11773607D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3A382-FD77-47B6-92DA-0598112BFF3F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8C81E1A3-91A2-48E1-A8C0-37EB6FC7AB56}">
      <dgm:prSet phldrT="[Texto]" custT="1"/>
      <dgm:spPr/>
      <dgm:t>
        <a:bodyPr/>
        <a:lstStyle/>
        <a:p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Interface de Seleção de Soldas</a:t>
          </a:r>
        </a:p>
      </dgm:t>
    </dgm:pt>
    <dgm:pt modelId="{BBAED3DE-610B-4D3D-9142-FFFD233548F8}" type="parTrans" cxnId="{D320B4EB-24D9-482B-A259-4302B38BADB1}">
      <dgm:prSet/>
      <dgm:spPr/>
      <dgm:t>
        <a:bodyPr/>
        <a:lstStyle/>
        <a:p>
          <a:endParaRPr lang="pt-BR" sz="1100"/>
        </a:p>
      </dgm:t>
    </dgm:pt>
    <dgm:pt modelId="{93464E20-7CEE-426A-8D6D-F0ACB3DDBB1F}" type="sibTrans" cxnId="{D320B4EB-24D9-482B-A259-4302B38BADB1}">
      <dgm:prSet/>
      <dgm:spPr/>
      <dgm:t>
        <a:bodyPr/>
        <a:lstStyle/>
        <a:p>
          <a:endParaRPr lang="pt-BR" sz="1100"/>
        </a:p>
      </dgm:t>
    </dgm:pt>
    <dgm:pt modelId="{9C52782B-4289-4DE6-B30A-EDA9DDAB1605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Converter Soldas Selecionadas em Trajetória do Robô</a:t>
          </a:r>
        </a:p>
      </dgm:t>
    </dgm:pt>
    <dgm:pt modelId="{4B78A1B0-0453-41D5-BDED-E928B952586E}" type="parTrans" cxnId="{6DF73CD1-776D-436B-8795-3DCF4610CDAB}">
      <dgm:prSet/>
      <dgm:spPr/>
      <dgm:t>
        <a:bodyPr/>
        <a:lstStyle/>
        <a:p>
          <a:endParaRPr lang="pt-BR" sz="1100"/>
        </a:p>
      </dgm:t>
    </dgm:pt>
    <dgm:pt modelId="{DFCD1D25-BEB1-46CF-A423-AA153ECD0090}" type="sibTrans" cxnId="{6DF73CD1-776D-436B-8795-3DCF4610CDAB}">
      <dgm:prSet/>
      <dgm:spPr/>
      <dgm:t>
        <a:bodyPr/>
        <a:lstStyle/>
        <a:p>
          <a:endParaRPr lang="pt-BR" sz="1100"/>
        </a:p>
      </dgm:t>
    </dgm:pt>
    <dgm:pt modelId="{7B944DAB-9934-4C33-A84B-600C7913090A}">
      <dgm:prSet phldrT="[Texto]" custT="1"/>
      <dgm:spPr/>
      <dgm:t>
        <a:bodyPr spcFirstLastPara="0" vert="horz" wrap="square" lIns="72009" tIns="24003" rIns="24003" bIns="24003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Testes Laboratoriais</a:t>
          </a:r>
        </a:p>
      </dgm:t>
    </dgm:pt>
    <dgm:pt modelId="{5885675D-47A4-4C60-A0FD-2A63A89C21E7}" type="parTrans" cxnId="{183E9F78-51DA-4999-ADF2-21AA8FD4E2B4}">
      <dgm:prSet/>
      <dgm:spPr/>
      <dgm:t>
        <a:bodyPr/>
        <a:lstStyle/>
        <a:p>
          <a:endParaRPr lang="pt-BR" sz="1100"/>
        </a:p>
      </dgm:t>
    </dgm:pt>
    <dgm:pt modelId="{EF860CDE-A61E-4BF0-8034-445CC76D8DB6}" type="sibTrans" cxnId="{183E9F78-51DA-4999-ADF2-21AA8FD4E2B4}">
      <dgm:prSet/>
      <dgm:spPr/>
      <dgm:t>
        <a:bodyPr/>
        <a:lstStyle/>
        <a:p>
          <a:endParaRPr lang="pt-BR" sz="1100"/>
        </a:p>
      </dgm:t>
    </dgm:pt>
    <dgm:pt modelId="{360AC18E-F01B-4091-85F1-E5126F4F7583}">
      <dgm:prSet phldrT="[Texto]" custT="1"/>
      <dgm:spPr/>
      <dgm:t>
        <a:bodyPr spcFirstLastPara="0" vert="horz" wrap="square" lIns="72009" tIns="24003" rIns="24003" bIns="24003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Aplicação em Células Robotizadas</a:t>
          </a:r>
        </a:p>
      </dgm:t>
    </dgm:pt>
    <dgm:pt modelId="{987DB619-E410-4D56-AED6-9ADF2A95ECAD}" type="parTrans" cxnId="{16CE810A-C4B6-4F71-8B52-6F66518EA3AB}">
      <dgm:prSet/>
      <dgm:spPr/>
      <dgm:t>
        <a:bodyPr/>
        <a:lstStyle/>
        <a:p>
          <a:endParaRPr lang="pt-BR" sz="1100"/>
        </a:p>
      </dgm:t>
    </dgm:pt>
    <dgm:pt modelId="{DDFCDD3D-C1C0-4EA4-859D-C2E8809EB5A3}" type="sibTrans" cxnId="{16CE810A-C4B6-4F71-8B52-6F66518EA3AB}">
      <dgm:prSet/>
      <dgm:spPr/>
      <dgm:t>
        <a:bodyPr/>
        <a:lstStyle/>
        <a:p>
          <a:endParaRPr lang="pt-BR" sz="1100"/>
        </a:p>
      </dgm:t>
    </dgm:pt>
    <dgm:pt modelId="{D71614D2-410D-416A-93F0-BD693D3E8FBB}" type="pres">
      <dgm:prSet presAssocID="{8ED3A382-FD77-47B6-92DA-0598112BFF3F}" presName="Name0" presStyleCnt="0">
        <dgm:presLayoutVars>
          <dgm:dir/>
          <dgm:animLvl val="lvl"/>
          <dgm:resizeHandles val="exact"/>
        </dgm:presLayoutVars>
      </dgm:prSet>
      <dgm:spPr/>
    </dgm:pt>
    <dgm:pt modelId="{E230C89A-9937-41B5-8ACD-2261500F27C7}" type="pres">
      <dgm:prSet presAssocID="{8C81E1A3-91A2-48E1-A8C0-37EB6FC7AB5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501B69-B0E8-4CB5-BED0-51913B13CCB9}" type="pres">
      <dgm:prSet presAssocID="{93464E20-7CEE-426A-8D6D-F0ACB3DDBB1F}" presName="parTxOnlySpace" presStyleCnt="0"/>
      <dgm:spPr/>
    </dgm:pt>
    <dgm:pt modelId="{CCD7A3E5-5386-4F54-B82F-2897D45F6293}" type="pres">
      <dgm:prSet presAssocID="{9C52782B-4289-4DE6-B30A-EDA9DDAB160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167F73-86B2-4F09-AB53-E49A81C0085A}" type="pres">
      <dgm:prSet presAssocID="{DFCD1D25-BEB1-46CF-A423-AA153ECD0090}" presName="parTxOnlySpace" presStyleCnt="0"/>
      <dgm:spPr/>
    </dgm:pt>
    <dgm:pt modelId="{60264639-1827-409E-BCB9-0AEF05FF17C7}" type="pres">
      <dgm:prSet presAssocID="{7B944DAB-9934-4C33-A84B-600C7913090A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5290931" y="475882"/>
          <a:ext cx="2936603" cy="1174641"/>
        </a:xfrm>
        <a:prstGeom prst="chevron">
          <a:avLst/>
        </a:prstGeom>
      </dgm:spPr>
    </dgm:pt>
    <dgm:pt modelId="{54A472CA-722A-43E1-A53B-4BBCD2D26AAB}" type="pres">
      <dgm:prSet presAssocID="{EF860CDE-A61E-4BF0-8034-445CC76D8DB6}" presName="parTxOnlySpace" presStyleCnt="0"/>
      <dgm:spPr/>
    </dgm:pt>
    <dgm:pt modelId="{4A0695D9-167D-469C-8E6B-814677E9E954}" type="pres">
      <dgm:prSet presAssocID="{360AC18E-F01B-4091-85F1-E5126F4F7583}" presName="parTxOnly" presStyleLbl="node1" presStyleIdx="3" presStyleCnt="4" custLinFactNeighborY="-3194">
        <dgm:presLayoutVars>
          <dgm:chMax val="0"/>
          <dgm:chPref val="0"/>
          <dgm:bulletEnabled val="1"/>
        </dgm:presLayoutVars>
      </dgm:prSet>
      <dgm:spPr>
        <a:xfrm>
          <a:off x="7933874" y="438364"/>
          <a:ext cx="2936603" cy="1174641"/>
        </a:xfrm>
        <a:prstGeom prst="chevron">
          <a:avLst/>
        </a:prstGeom>
      </dgm:spPr>
    </dgm:pt>
  </dgm:ptLst>
  <dgm:cxnLst>
    <dgm:cxn modelId="{16CE810A-C4B6-4F71-8B52-6F66518EA3AB}" srcId="{8ED3A382-FD77-47B6-92DA-0598112BFF3F}" destId="{360AC18E-F01B-4091-85F1-E5126F4F7583}" srcOrd="3" destOrd="0" parTransId="{987DB619-E410-4D56-AED6-9ADF2A95ECAD}" sibTransId="{DDFCDD3D-C1C0-4EA4-859D-C2E8809EB5A3}"/>
    <dgm:cxn modelId="{D9352814-4F2B-46A9-AEC6-E2FAC6D5F2F8}" type="presOf" srcId="{7B944DAB-9934-4C33-A84B-600C7913090A}" destId="{60264639-1827-409E-BCB9-0AEF05FF17C7}" srcOrd="0" destOrd="0" presId="urn:microsoft.com/office/officeart/2005/8/layout/chevron1"/>
    <dgm:cxn modelId="{FCCCC716-E5E3-4EF6-8CD3-C966E8EA2610}" type="presOf" srcId="{8ED3A382-FD77-47B6-92DA-0598112BFF3F}" destId="{D71614D2-410D-416A-93F0-BD693D3E8FBB}" srcOrd="0" destOrd="0" presId="urn:microsoft.com/office/officeart/2005/8/layout/chevron1"/>
    <dgm:cxn modelId="{04D22B24-C51D-49D6-AC9D-E2946268B79D}" type="presOf" srcId="{8C81E1A3-91A2-48E1-A8C0-37EB6FC7AB56}" destId="{E230C89A-9937-41B5-8ACD-2261500F27C7}" srcOrd="0" destOrd="0" presId="urn:microsoft.com/office/officeart/2005/8/layout/chevron1"/>
    <dgm:cxn modelId="{01BE7E35-0267-4DA5-B4EA-696E402BC58A}" type="presOf" srcId="{9C52782B-4289-4DE6-B30A-EDA9DDAB1605}" destId="{CCD7A3E5-5386-4F54-B82F-2897D45F6293}" srcOrd="0" destOrd="0" presId="urn:microsoft.com/office/officeart/2005/8/layout/chevron1"/>
    <dgm:cxn modelId="{AE3B9846-48B7-4CF4-A533-78937172DBFC}" type="presOf" srcId="{360AC18E-F01B-4091-85F1-E5126F4F7583}" destId="{4A0695D9-167D-469C-8E6B-814677E9E954}" srcOrd="0" destOrd="0" presId="urn:microsoft.com/office/officeart/2005/8/layout/chevron1"/>
    <dgm:cxn modelId="{183E9F78-51DA-4999-ADF2-21AA8FD4E2B4}" srcId="{8ED3A382-FD77-47B6-92DA-0598112BFF3F}" destId="{7B944DAB-9934-4C33-A84B-600C7913090A}" srcOrd="2" destOrd="0" parTransId="{5885675D-47A4-4C60-A0FD-2A63A89C21E7}" sibTransId="{EF860CDE-A61E-4BF0-8034-445CC76D8DB6}"/>
    <dgm:cxn modelId="{6DF73CD1-776D-436B-8795-3DCF4610CDAB}" srcId="{8ED3A382-FD77-47B6-92DA-0598112BFF3F}" destId="{9C52782B-4289-4DE6-B30A-EDA9DDAB1605}" srcOrd="1" destOrd="0" parTransId="{4B78A1B0-0453-41D5-BDED-E928B952586E}" sibTransId="{DFCD1D25-BEB1-46CF-A423-AA153ECD0090}"/>
    <dgm:cxn modelId="{D320B4EB-24D9-482B-A259-4302B38BADB1}" srcId="{8ED3A382-FD77-47B6-92DA-0598112BFF3F}" destId="{8C81E1A3-91A2-48E1-A8C0-37EB6FC7AB56}" srcOrd="0" destOrd="0" parTransId="{BBAED3DE-610B-4D3D-9142-FFFD233548F8}" sibTransId="{93464E20-7CEE-426A-8D6D-F0ACB3DDBB1F}"/>
    <dgm:cxn modelId="{20B441B7-EC48-47BA-8227-C024E0327162}" type="presParOf" srcId="{D71614D2-410D-416A-93F0-BD693D3E8FBB}" destId="{E230C89A-9937-41B5-8ACD-2261500F27C7}" srcOrd="0" destOrd="0" presId="urn:microsoft.com/office/officeart/2005/8/layout/chevron1"/>
    <dgm:cxn modelId="{A6721CF0-E7D3-4B84-9747-A41A423F4BF1}" type="presParOf" srcId="{D71614D2-410D-416A-93F0-BD693D3E8FBB}" destId="{33501B69-B0E8-4CB5-BED0-51913B13CCB9}" srcOrd="1" destOrd="0" presId="urn:microsoft.com/office/officeart/2005/8/layout/chevron1"/>
    <dgm:cxn modelId="{61AF8E21-F522-4786-A089-671B5D8240B4}" type="presParOf" srcId="{D71614D2-410D-416A-93F0-BD693D3E8FBB}" destId="{CCD7A3E5-5386-4F54-B82F-2897D45F6293}" srcOrd="2" destOrd="0" presId="urn:microsoft.com/office/officeart/2005/8/layout/chevron1"/>
    <dgm:cxn modelId="{96B92829-43D1-4D46-97CC-B4DAE9348A7E}" type="presParOf" srcId="{D71614D2-410D-416A-93F0-BD693D3E8FBB}" destId="{D3167F73-86B2-4F09-AB53-E49A81C0085A}" srcOrd="3" destOrd="0" presId="urn:microsoft.com/office/officeart/2005/8/layout/chevron1"/>
    <dgm:cxn modelId="{9F21FD2C-7F97-4000-BE95-16EBCCDDFC92}" type="presParOf" srcId="{D71614D2-410D-416A-93F0-BD693D3E8FBB}" destId="{60264639-1827-409E-BCB9-0AEF05FF17C7}" srcOrd="4" destOrd="0" presId="urn:microsoft.com/office/officeart/2005/8/layout/chevron1"/>
    <dgm:cxn modelId="{BA7ED622-13A0-459F-983B-D537EBB5B7BD}" type="presParOf" srcId="{D71614D2-410D-416A-93F0-BD693D3E8FBB}" destId="{54A472CA-722A-43E1-A53B-4BBCD2D26AAB}" srcOrd="5" destOrd="0" presId="urn:microsoft.com/office/officeart/2005/8/layout/chevron1"/>
    <dgm:cxn modelId="{0D11A1CD-5B6E-4E62-A1CD-00E3A0EE79CD}" type="presParOf" srcId="{D71614D2-410D-416A-93F0-BD693D3E8FBB}" destId="{4A0695D9-167D-469C-8E6B-814677E9E9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E8BA7-2939-4733-8F80-4AAFD8F9F3E5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A818052D-0C07-4973-909D-A2CD599A955F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Geração de Trajetória Offline</a:t>
          </a:r>
        </a:p>
      </dgm:t>
    </dgm:pt>
    <dgm:pt modelId="{EA6546CE-F4F6-4F21-B53A-08F44CD38562}" type="parTrans" cxnId="{3897511D-115A-48C3-967E-661C7DFA8E5C}">
      <dgm:prSet/>
      <dgm:spPr/>
      <dgm:t>
        <a:bodyPr/>
        <a:lstStyle/>
        <a:p>
          <a:endParaRPr lang="pt-BR"/>
        </a:p>
      </dgm:t>
    </dgm:pt>
    <dgm:pt modelId="{13E7B20D-4282-466C-B974-B81DC4FE3EF7}" type="sibTrans" cxnId="{3897511D-115A-48C3-967E-661C7DFA8E5C}">
      <dgm:prSet/>
      <dgm:spPr/>
      <dgm:t>
        <a:bodyPr/>
        <a:lstStyle/>
        <a:p>
          <a:endParaRPr lang="pt-BR"/>
        </a:p>
      </dgm:t>
    </dgm:pt>
    <dgm:pt modelId="{4C0FCBD9-B05C-4214-AE0D-7FD15DC76932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Programa Pronto para Uso</a:t>
          </a:r>
        </a:p>
      </dgm:t>
    </dgm:pt>
    <dgm:pt modelId="{643A8F83-EE04-4B06-B934-E85786C77AC7}" type="parTrans" cxnId="{9812020B-7962-4BAE-8E9D-9ECA835580FB}">
      <dgm:prSet/>
      <dgm:spPr/>
      <dgm:t>
        <a:bodyPr/>
        <a:lstStyle/>
        <a:p>
          <a:endParaRPr lang="pt-BR"/>
        </a:p>
      </dgm:t>
    </dgm:pt>
    <dgm:pt modelId="{8A6E3F2E-EE6F-45EB-992A-23B1A02C7541}" type="sibTrans" cxnId="{9812020B-7962-4BAE-8E9D-9ECA835580FB}">
      <dgm:prSet/>
      <dgm:spPr/>
      <dgm:t>
        <a:bodyPr/>
        <a:lstStyle/>
        <a:p>
          <a:endParaRPr lang="pt-BR"/>
        </a:p>
      </dgm:t>
    </dgm:pt>
    <dgm:pt modelId="{FFF8FEB7-63C0-463E-B6B9-E8996884C1FE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Modelo CAD 3D</a:t>
          </a:r>
        </a:p>
      </dgm:t>
    </dgm:pt>
    <dgm:pt modelId="{34C42187-A81A-4B74-9468-2E3201158D93}" type="parTrans" cxnId="{3D82157A-12BA-4AF1-AFE6-CF4575D2AB60}">
      <dgm:prSet/>
      <dgm:spPr/>
      <dgm:t>
        <a:bodyPr/>
        <a:lstStyle/>
        <a:p>
          <a:endParaRPr lang="pt-BR"/>
        </a:p>
      </dgm:t>
    </dgm:pt>
    <dgm:pt modelId="{9E8E6D5A-98AE-43F5-9150-F528AE0CE51F}" type="sibTrans" cxnId="{3D82157A-12BA-4AF1-AFE6-CF4575D2AB60}">
      <dgm:prSet/>
      <dgm:spPr/>
      <dgm:t>
        <a:bodyPr/>
        <a:lstStyle/>
        <a:p>
          <a:endParaRPr lang="pt-BR"/>
        </a:p>
      </dgm:t>
    </dgm:pt>
    <dgm:pt modelId="{AB91A312-13AE-4F40-B33A-1148CF308ACE}" type="pres">
      <dgm:prSet presAssocID="{226E8BA7-2939-4733-8F80-4AAFD8F9F3E5}" presName="Name0" presStyleCnt="0">
        <dgm:presLayoutVars>
          <dgm:dir/>
          <dgm:animLvl val="lvl"/>
          <dgm:resizeHandles val="exact"/>
        </dgm:presLayoutVars>
      </dgm:prSet>
      <dgm:spPr/>
    </dgm:pt>
    <dgm:pt modelId="{23B549C3-4A74-4444-B92E-4030D0C30211}" type="pres">
      <dgm:prSet presAssocID="{FFF8FEB7-63C0-463E-B6B9-E8996884C1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668265-72CE-4CE5-8BEA-751F06A66D92}" type="pres">
      <dgm:prSet presAssocID="{9E8E6D5A-98AE-43F5-9150-F528AE0CE51F}" presName="parTxOnlySpace" presStyleCnt="0"/>
      <dgm:spPr/>
    </dgm:pt>
    <dgm:pt modelId="{80803F70-7771-41D8-8902-8BE993C6B446}" type="pres">
      <dgm:prSet presAssocID="{A818052D-0C07-4973-909D-A2CD599A95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5E7CDAD-1A81-4577-A0B5-381BE982CFF4}" type="pres">
      <dgm:prSet presAssocID="{13E7B20D-4282-466C-B974-B81DC4FE3EF7}" presName="parTxOnlySpace" presStyleCnt="0"/>
      <dgm:spPr/>
    </dgm:pt>
    <dgm:pt modelId="{A12295E7-4F72-4FC8-B0CB-1DB2A9AAC729}" type="pres">
      <dgm:prSet presAssocID="{4C0FCBD9-B05C-4214-AE0D-7FD15DC7693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812020B-7962-4BAE-8E9D-9ECA835580FB}" srcId="{226E8BA7-2939-4733-8F80-4AAFD8F9F3E5}" destId="{4C0FCBD9-B05C-4214-AE0D-7FD15DC76932}" srcOrd="2" destOrd="0" parTransId="{643A8F83-EE04-4B06-B934-E85786C77AC7}" sibTransId="{8A6E3F2E-EE6F-45EB-992A-23B1A02C7541}"/>
    <dgm:cxn modelId="{7D87621D-BBE4-4063-BE67-C3248577062D}" type="presOf" srcId="{A818052D-0C07-4973-909D-A2CD599A955F}" destId="{80803F70-7771-41D8-8902-8BE993C6B446}" srcOrd="0" destOrd="0" presId="urn:microsoft.com/office/officeart/2005/8/layout/chevron1"/>
    <dgm:cxn modelId="{3897511D-115A-48C3-967E-661C7DFA8E5C}" srcId="{226E8BA7-2939-4733-8F80-4AAFD8F9F3E5}" destId="{A818052D-0C07-4973-909D-A2CD599A955F}" srcOrd="1" destOrd="0" parTransId="{EA6546CE-F4F6-4F21-B53A-08F44CD38562}" sibTransId="{13E7B20D-4282-466C-B974-B81DC4FE3EF7}"/>
    <dgm:cxn modelId="{3D82157A-12BA-4AF1-AFE6-CF4575D2AB60}" srcId="{226E8BA7-2939-4733-8F80-4AAFD8F9F3E5}" destId="{FFF8FEB7-63C0-463E-B6B9-E8996884C1FE}" srcOrd="0" destOrd="0" parTransId="{34C42187-A81A-4B74-9468-2E3201158D93}" sibTransId="{9E8E6D5A-98AE-43F5-9150-F528AE0CE51F}"/>
    <dgm:cxn modelId="{C387E489-A6EF-46FA-B39C-309EBC766057}" type="presOf" srcId="{FFF8FEB7-63C0-463E-B6B9-E8996884C1FE}" destId="{23B549C3-4A74-4444-B92E-4030D0C30211}" srcOrd="0" destOrd="0" presId="urn:microsoft.com/office/officeart/2005/8/layout/chevron1"/>
    <dgm:cxn modelId="{5BCDB7A5-2323-4CCC-883B-2765EE4B2A26}" type="presOf" srcId="{226E8BA7-2939-4733-8F80-4AAFD8F9F3E5}" destId="{AB91A312-13AE-4F40-B33A-1148CF308ACE}" srcOrd="0" destOrd="0" presId="urn:microsoft.com/office/officeart/2005/8/layout/chevron1"/>
    <dgm:cxn modelId="{3BC01EB8-6FB5-42D0-B2CE-A8774684B021}" type="presOf" srcId="{4C0FCBD9-B05C-4214-AE0D-7FD15DC76932}" destId="{A12295E7-4F72-4FC8-B0CB-1DB2A9AAC729}" srcOrd="0" destOrd="0" presId="urn:microsoft.com/office/officeart/2005/8/layout/chevron1"/>
    <dgm:cxn modelId="{FF2D404A-B348-4972-80CF-74475A4197BA}" type="presParOf" srcId="{AB91A312-13AE-4F40-B33A-1148CF308ACE}" destId="{23B549C3-4A74-4444-B92E-4030D0C30211}" srcOrd="0" destOrd="0" presId="urn:microsoft.com/office/officeart/2005/8/layout/chevron1"/>
    <dgm:cxn modelId="{C5230229-4E50-4BBD-9D50-A94C52317196}" type="presParOf" srcId="{AB91A312-13AE-4F40-B33A-1148CF308ACE}" destId="{7A668265-72CE-4CE5-8BEA-751F06A66D92}" srcOrd="1" destOrd="0" presId="urn:microsoft.com/office/officeart/2005/8/layout/chevron1"/>
    <dgm:cxn modelId="{21517C0C-9780-4003-A545-4F40944C6D89}" type="presParOf" srcId="{AB91A312-13AE-4F40-B33A-1148CF308ACE}" destId="{80803F70-7771-41D8-8902-8BE993C6B446}" srcOrd="2" destOrd="0" presId="urn:microsoft.com/office/officeart/2005/8/layout/chevron1"/>
    <dgm:cxn modelId="{EF9A5DA3-16B6-466E-AC9E-C25EC7AB5B47}" type="presParOf" srcId="{AB91A312-13AE-4F40-B33A-1148CF308ACE}" destId="{C5E7CDAD-1A81-4577-A0B5-381BE982CFF4}" srcOrd="3" destOrd="0" presId="urn:microsoft.com/office/officeart/2005/8/layout/chevron1"/>
    <dgm:cxn modelId="{A578D6FD-6319-44B6-B50A-11C5F3D73531}" type="presParOf" srcId="{AB91A312-13AE-4F40-B33A-1148CF308ACE}" destId="{A12295E7-4F72-4FC8-B0CB-1DB2A9AAC7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D3A382-FD77-47B6-92DA-0598112BFF3F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8C81E1A3-91A2-48E1-A8C0-37EB6FC7AB56}">
      <dgm:prSet phldrT="[Texto]" custT="1"/>
      <dgm:spPr/>
      <dgm:t>
        <a:bodyPr spcFirstLastPara="0" vert="horz" wrap="square" lIns="72009" tIns="24003" rIns="24003" bIns="24003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Desenvolvimento de Protótipo</a:t>
          </a:r>
        </a:p>
      </dgm:t>
    </dgm:pt>
    <dgm:pt modelId="{BBAED3DE-610B-4D3D-9142-FFFD233548F8}" type="parTrans" cxnId="{D320B4EB-24D9-482B-A259-4302B38BADB1}">
      <dgm:prSet/>
      <dgm:spPr/>
      <dgm:t>
        <a:bodyPr/>
        <a:lstStyle/>
        <a:p>
          <a:endParaRPr lang="pt-BR" sz="1100"/>
        </a:p>
      </dgm:t>
    </dgm:pt>
    <dgm:pt modelId="{93464E20-7CEE-426A-8D6D-F0ACB3DDBB1F}" type="sibTrans" cxnId="{D320B4EB-24D9-482B-A259-4302B38BADB1}">
      <dgm:prSet/>
      <dgm:spPr/>
      <dgm:t>
        <a:bodyPr/>
        <a:lstStyle/>
        <a:p>
          <a:endParaRPr lang="pt-BR" sz="1100"/>
        </a:p>
      </dgm:t>
    </dgm:pt>
    <dgm:pt modelId="{9C52782B-4289-4DE6-B30A-EDA9DDAB1605}">
      <dgm:prSet phldrT="[Texto]" custT="1"/>
      <dgm:spPr/>
      <dgm:t>
        <a:bodyPr spcFirstLastPara="0" vert="horz" wrap="square" lIns="72009" tIns="24003" rIns="24003" bIns="24003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Validação em Ambientes Laboratoriais</a:t>
          </a:r>
          <a:endParaRPr lang="pt-BR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78A1B0-0453-41D5-BDED-E928B952586E}" type="parTrans" cxnId="{6DF73CD1-776D-436B-8795-3DCF4610CDAB}">
      <dgm:prSet/>
      <dgm:spPr/>
      <dgm:t>
        <a:bodyPr/>
        <a:lstStyle/>
        <a:p>
          <a:endParaRPr lang="pt-BR" sz="1100"/>
        </a:p>
      </dgm:t>
    </dgm:pt>
    <dgm:pt modelId="{DFCD1D25-BEB1-46CF-A423-AA153ECD0090}" type="sibTrans" cxnId="{6DF73CD1-776D-436B-8795-3DCF4610CDAB}">
      <dgm:prSet/>
      <dgm:spPr/>
      <dgm:t>
        <a:bodyPr/>
        <a:lstStyle/>
        <a:p>
          <a:endParaRPr lang="pt-BR" sz="1100"/>
        </a:p>
      </dgm:t>
    </dgm:pt>
    <dgm:pt modelId="{7B944DAB-9934-4C33-A84B-600C7913090A}">
      <dgm:prSet phldrT="[Texto]" custT="1"/>
      <dgm:spPr/>
      <dgm:t>
        <a:bodyPr spcFirstLastPara="0" vert="horz" wrap="square" lIns="72009" tIns="24003" rIns="24003" bIns="24003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Validação em Ambientes Relevantes</a:t>
          </a:r>
        </a:p>
      </dgm:t>
    </dgm:pt>
    <dgm:pt modelId="{5885675D-47A4-4C60-A0FD-2A63A89C21E7}" type="parTrans" cxnId="{183E9F78-51DA-4999-ADF2-21AA8FD4E2B4}">
      <dgm:prSet/>
      <dgm:spPr/>
      <dgm:t>
        <a:bodyPr/>
        <a:lstStyle/>
        <a:p>
          <a:endParaRPr lang="pt-BR" sz="1100"/>
        </a:p>
      </dgm:t>
    </dgm:pt>
    <dgm:pt modelId="{EF860CDE-A61E-4BF0-8034-445CC76D8DB6}" type="sibTrans" cxnId="{183E9F78-51DA-4999-ADF2-21AA8FD4E2B4}">
      <dgm:prSet/>
      <dgm:spPr/>
      <dgm:t>
        <a:bodyPr/>
        <a:lstStyle/>
        <a:p>
          <a:endParaRPr lang="pt-BR" sz="1100"/>
        </a:p>
      </dgm:t>
    </dgm:pt>
    <dgm:pt modelId="{360AC18E-F01B-4091-85F1-E5126F4F7583}">
      <dgm:prSet phldrT="[Texto]" custT="1"/>
      <dgm:spPr/>
      <dgm:t>
        <a:bodyPr spcFirstLastPara="0" vert="horz" wrap="square" lIns="72009" tIns="24003" rIns="24003" bIns="24003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Desenvolvimento de Análise de Dados</a:t>
          </a:r>
        </a:p>
      </dgm:t>
    </dgm:pt>
    <dgm:pt modelId="{987DB619-E410-4D56-AED6-9ADF2A95ECAD}" type="parTrans" cxnId="{16CE810A-C4B6-4F71-8B52-6F66518EA3AB}">
      <dgm:prSet/>
      <dgm:spPr/>
      <dgm:t>
        <a:bodyPr/>
        <a:lstStyle/>
        <a:p>
          <a:endParaRPr lang="pt-BR" sz="1100"/>
        </a:p>
      </dgm:t>
    </dgm:pt>
    <dgm:pt modelId="{DDFCDD3D-C1C0-4EA4-859D-C2E8809EB5A3}" type="sibTrans" cxnId="{16CE810A-C4B6-4F71-8B52-6F66518EA3AB}">
      <dgm:prSet/>
      <dgm:spPr/>
      <dgm:t>
        <a:bodyPr/>
        <a:lstStyle/>
        <a:p>
          <a:endParaRPr lang="pt-BR" sz="1100"/>
        </a:p>
      </dgm:t>
    </dgm:pt>
    <dgm:pt modelId="{D71614D2-410D-416A-93F0-BD693D3E8FBB}" type="pres">
      <dgm:prSet presAssocID="{8ED3A382-FD77-47B6-92DA-0598112BFF3F}" presName="Name0" presStyleCnt="0">
        <dgm:presLayoutVars>
          <dgm:dir/>
          <dgm:animLvl val="lvl"/>
          <dgm:resizeHandles val="exact"/>
        </dgm:presLayoutVars>
      </dgm:prSet>
      <dgm:spPr/>
    </dgm:pt>
    <dgm:pt modelId="{E230C89A-9937-41B5-8ACD-2261500F27C7}" type="pres">
      <dgm:prSet presAssocID="{8C81E1A3-91A2-48E1-A8C0-37EB6FC7AB56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5522" y="0"/>
          <a:ext cx="3214510" cy="792000"/>
        </a:xfrm>
        <a:prstGeom prst="chevron">
          <a:avLst/>
        </a:prstGeom>
      </dgm:spPr>
    </dgm:pt>
    <dgm:pt modelId="{33501B69-B0E8-4CB5-BED0-51913B13CCB9}" type="pres">
      <dgm:prSet presAssocID="{93464E20-7CEE-426A-8D6D-F0ACB3DDBB1F}" presName="parTxOnlySpace" presStyleCnt="0"/>
      <dgm:spPr/>
    </dgm:pt>
    <dgm:pt modelId="{CCD7A3E5-5386-4F54-B82F-2897D45F6293}" type="pres">
      <dgm:prSet presAssocID="{9C52782B-4289-4DE6-B30A-EDA9DDAB1605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2898581" y="0"/>
          <a:ext cx="3214510" cy="792000"/>
        </a:xfrm>
        <a:prstGeom prst="chevron">
          <a:avLst/>
        </a:prstGeom>
      </dgm:spPr>
    </dgm:pt>
    <dgm:pt modelId="{D3167F73-86B2-4F09-AB53-E49A81C0085A}" type="pres">
      <dgm:prSet presAssocID="{DFCD1D25-BEB1-46CF-A423-AA153ECD0090}" presName="parTxOnlySpace" presStyleCnt="0"/>
      <dgm:spPr/>
    </dgm:pt>
    <dgm:pt modelId="{60264639-1827-409E-BCB9-0AEF05FF17C7}" type="pres">
      <dgm:prSet presAssocID="{7B944DAB-9934-4C33-A84B-600C7913090A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5290931" y="475882"/>
          <a:ext cx="2936603" cy="1174641"/>
        </a:xfrm>
        <a:prstGeom prst="chevron">
          <a:avLst/>
        </a:prstGeom>
      </dgm:spPr>
    </dgm:pt>
    <dgm:pt modelId="{54A472CA-722A-43E1-A53B-4BBCD2D26AAB}" type="pres">
      <dgm:prSet presAssocID="{EF860CDE-A61E-4BF0-8034-445CC76D8DB6}" presName="parTxOnlySpace" presStyleCnt="0"/>
      <dgm:spPr/>
    </dgm:pt>
    <dgm:pt modelId="{4A0695D9-167D-469C-8E6B-814677E9E954}" type="pres">
      <dgm:prSet presAssocID="{360AC18E-F01B-4091-85F1-E5126F4F7583}" presName="parTxOnly" presStyleLbl="node1" presStyleIdx="3" presStyleCnt="4" custLinFactNeighborY="-3194">
        <dgm:presLayoutVars>
          <dgm:chMax val="0"/>
          <dgm:chPref val="0"/>
          <dgm:bulletEnabled val="1"/>
        </dgm:presLayoutVars>
      </dgm:prSet>
      <dgm:spPr>
        <a:xfrm>
          <a:off x="7933874" y="438364"/>
          <a:ext cx="2936603" cy="1174641"/>
        </a:xfrm>
        <a:prstGeom prst="chevron">
          <a:avLst/>
        </a:prstGeom>
      </dgm:spPr>
    </dgm:pt>
  </dgm:ptLst>
  <dgm:cxnLst>
    <dgm:cxn modelId="{16CE810A-C4B6-4F71-8B52-6F66518EA3AB}" srcId="{8ED3A382-FD77-47B6-92DA-0598112BFF3F}" destId="{360AC18E-F01B-4091-85F1-E5126F4F7583}" srcOrd="3" destOrd="0" parTransId="{987DB619-E410-4D56-AED6-9ADF2A95ECAD}" sibTransId="{DDFCDD3D-C1C0-4EA4-859D-C2E8809EB5A3}"/>
    <dgm:cxn modelId="{D9352814-4F2B-46A9-AEC6-E2FAC6D5F2F8}" type="presOf" srcId="{7B944DAB-9934-4C33-A84B-600C7913090A}" destId="{60264639-1827-409E-BCB9-0AEF05FF17C7}" srcOrd="0" destOrd="0" presId="urn:microsoft.com/office/officeart/2005/8/layout/chevron1"/>
    <dgm:cxn modelId="{FCCCC716-E5E3-4EF6-8CD3-C966E8EA2610}" type="presOf" srcId="{8ED3A382-FD77-47B6-92DA-0598112BFF3F}" destId="{D71614D2-410D-416A-93F0-BD693D3E8FBB}" srcOrd="0" destOrd="0" presId="urn:microsoft.com/office/officeart/2005/8/layout/chevron1"/>
    <dgm:cxn modelId="{04D22B24-C51D-49D6-AC9D-E2946268B79D}" type="presOf" srcId="{8C81E1A3-91A2-48E1-A8C0-37EB6FC7AB56}" destId="{E230C89A-9937-41B5-8ACD-2261500F27C7}" srcOrd="0" destOrd="0" presId="urn:microsoft.com/office/officeart/2005/8/layout/chevron1"/>
    <dgm:cxn modelId="{01BE7E35-0267-4DA5-B4EA-696E402BC58A}" type="presOf" srcId="{9C52782B-4289-4DE6-B30A-EDA9DDAB1605}" destId="{CCD7A3E5-5386-4F54-B82F-2897D45F6293}" srcOrd="0" destOrd="0" presId="urn:microsoft.com/office/officeart/2005/8/layout/chevron1"/>
    <dgm:cxn modelId="{AE3B9846-48B7-4CF4-A533-78937172DBFC}" type="presOf" srcId="{360AC18E-F01B-4091-85F1-E5126F4F7583}" destId="{4A0695D9-167D-469C-8E6B-814677E9E954}" srcOrd="0" destOrd="0" presId="urn:microsoft.com/office/officeart/2005/8/layout/chevron1"/>
    <dgm:cxn modelId="{183E9F78-51DA-4999-ADF2-21AA8FD4E2B4}" srcId="{8ED3A382-FD77-47B6-92DA-0598112BFF3F}" destId="{7B944DAB-9934-4C33-A84B-600C7913090A}" srcOrd="2" destOrd="0" parTransId="{5885675D-47A4-4C60-A0FD-2A63A89C21E7}" sibTransId="{EF860CDE-A61E-4BF0-8034-445CC76D8DB6}"/>
    <dgm:cxn modelId="{6DF73CD1-776D-436B-8795-3DCF4610CDAB}" srcId="{8ED3A382-FD77-47B6-92DA-0598112BFF3F}" destId="{9C52782B-4289-4DE6-B30A-EDA9DDAB1605}" srcOrd="1" destOrd="0" parTransId="{4B78A1B0-0453-41D5-BDED-E928B952586E}" sibTransId="{DFCD1D25-BEB1-46CF-A423-AA153ECD0090}"/>
    <dgm:cxn modelId="{D320B4EB-24D9-482B-A259-4302B38BADB1}" srcId="{8ED3A382-FD77-47B6-92DA-0598112BFF3F}" destId="{8C81E1A3-91A2-48E1-A8C0-37EB6FC7AB56}" srcOrd="0" destOrd="0" parTransId="{BBAED3DE-610B-4D3D-9142-FFFD233548F8}" sibTransId="{93464E20-7CEE-426A-8D6D-F0ACB3DDBB1F}"/>
    <dgm:cxn modelId="{20B441B7-EC48-47BA-8227-C024E0327162}" type="presParOf" srcId="{D71614D2-410D-416A-93F0-BD693D3E8FBB}" destId="{E230C89A-9937-41B5-8ACD-2261500F27C7}" srcOrd="0" destOrd="0" presId="urn:microsoft.com/office/officeart/2005/8/layout/chevron1"/>
    <dgm:cxn modelId="{A6721CF0-E7D3-4B84-9747-A41A423F4BF1}" type="presParOf" srcId="{D71614D2-410D-416A-93F0-BD693D3E8FBB}" destId="{33501B69-B0E8-4CB5-BED0-51913B13CCB9}" srcOrd="1" destOrd="0" presId="urn:microsoft.com/office/officeart/2005/8/layout/chevron1"/>
    <dgm:cxn modelId="{61AF8E21-F522-4786-A089-671B5D8240B4}" type="presParOf" srcId="{D71614D2-410D-416A-93F0-BD693D3E8FBB}" destId="{CCD7A3E5-5386-4F54-B82F-2897D45F6293}" srcOrd="2" destOrd="0" presId="urn:microsoft.com/office/officeart/2005/8/layout/chevron1"/>
    <dgm:cxn modelId="{96B92829-43D1-4D46-97CC-B4DAE9348A7E}" type="presParOf" srcId="{D71614D2-410D-416A-93F0-BD693D3E8FBB}" destId="{D3167F73-86B2-4F09-AB53-E49A81C0085A}" srcOrd="3" destOrd="0" presId="urn:microsoft.com/office/officeart/2005/8/layout/chevron1"/>
    <dgm:cxn modelId="{9F21FD2C-7F97-4000-BE95-16EBCCDDFC92}" type="presParOf" srcId="{D71614D2-410D-416A-93F0-BD693D3E8FBB}" destId="{60264639-1827-409E-BCB9-0AEF05FF17C7}" srcOrd="4" destOrd="0" presId="urn:microsoft.com/office/officeart/2005/8/layout/chevron1"/>
    <dgm:cxn modelId="{BA7ED622-13A0-459F-983B-D537EBB5B7BD}" type="presParOf" srcId="{D71614D2-410D-416A-93F0-BD693D3E8FBB}" destId="{54A472CA-722A-43E1-A53B-4BBCD2D26AAB}" srcOrd="5" destOrd="0" presId="urn:microsoft.com/office/officeart/2005/8/layout/chevron1"/>
    <dgm:cxn modelId="{0D11A1CD-5B6E-4E62-A1CD-00E3A0EE79CD}" type="presParOf" srcId="{D71614D2-410D-416A-93F0-BD693D3E8FBB}" destId="{4A0695D9-167D-469C-8E6B-814677E9E9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4BDE1-0ECC-4DA8-B19A-9B58C8C99F55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Até 2021</a:t>
          </a:r>
          <a:endParaRPr lang="pt-BR" sz="2100" kern="1200" dirty="0"/>
        </a:p>
      </dsp:txBody>
      <dsp:txXfrm rot="-5400000">
        <a:off x="1" y="512108"/>
        <a:ext cx="1024202" cy="438943"/>
      </dsp:txXfrm>
    </dsp:sp>
    <dsp:sp modelId="{153C3190-2935-4BCF-9502-279C9426D7B5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Empresa Operando em Lucro Presumido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Baixo Entendimento da Lei do Bem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Constante Divulgação da Lei do Bem - Consultorias</a:t>
          </a:r>
        </a:p>
      </dsp:txBody>
      <dsp:txXfrm rot="-5400000">
        <a:off x="1024202" y="46434"/>
        <a:ext cx="7057371" cy="858192"/>
      </dsp:txXfrm>
    </dsp:sp>
    <dsp:sp modelId="{AF246FFD-4DB4-43B1-BEAB-9ABB3273065B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2S 2022</a:t>
          </a:r>
          <a:endParaRPr lang="pt-BR" sz="2100" kern="1200" dirty="0"/>
        </a:p>
      </dsp:txBody>
      <dsp:txXfrm rot="-5400000">
        <a:off x="1" y="1830610"/>
        <a:ext cx="1024202" cy="438943"/>
      </dsp:txXfrm>
    </dsp:sp>
    <dsp:sp modelId="{A18B3087-BD10-4C05-891C-B7453A903A87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Projeção de Lucro Real para 2023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Entendimento Inicial da Lei do Bem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Delimitação de Oportunidades – Estimativa Inicial de Retorno 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Definição de Responsáveis e Fluxos</a:t>
          </a:r>
          <a:endParaRPr lang="pt-BR" sz="1300" kern="1200" dirty="0"/>
        </a:p>
      </dsp:txBody>
      <dsp:txXfrm rot="-5400000">
        <a:off x="1024202" y="1364936"/>
        <a:ext cx="7057371" cy="858192"/>
      </dsp:txXfrm>
    </dsp:sp>
    <dsp:sp modelId="{CADD5C29-D5BA-48AB-9F9E-9D1397E945D0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2023</a:t>
          </a:r>
          <a:endParaRPr lang="pt-BR" sz="2100" kern="1200" dirty="0"/>
        </a:p>
      </dsp:txBody>
      <dsp:txXfrm rot="-5400000">
        <a:off x="1" y="3149112"/>
        <a:ext cx="1024202" cy="438943"/>
      </dsp:txXfrm>
    </dsp:sp>
    <dsp:sp modelId="{BAE346A2-3335-46D2-9393-0E6B7CBD1C72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/>
            <a:t>Uso da Lei do Bem </a:t>
          </a:r>
          <a:r>
            <a:rPr lang="pt-BR" sz="1300" kern="1200"/>
            <a:t>– Fechamento Mensal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Conscientização Interna da Importância da Lei do Bem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Acompanhamentos e Fechamentos Mensais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Fechamento Anual e Mensuração de Retorno</a:t>
          </a:r>
        </a:p>
      </dsp:txBody>
      <dsp:txXfrm rot="-5400000">
        <a:off x="1024202" y="2683437"/>
        <a:ext cx="7057371" cy="858192"/>
      </dsp:txXfrm>
    </dsp:sp>
    <dsp:sp modelId="{383C44D8-FD51-44D0-B49D-99B19A4AEDD0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...</a:t>
          </a:r>
          <a:endParaRPr lang="pt-BR" sz="2100" kern="1200" dirty="0"/>
        </a:p>
      </dsp:txBody>
      <dsp:txXfrm rot="-5400000">
        <a:off x="1" y="4467614"/>
        <a:ext cx="1024202" cy="438943"/>
      </dsp:txXfrm>
    </dsp:sp>
    <dsp:sp modelId="{A08FBB70-2EFD-457D-A9B7-DF82B0078A4A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Aperfeiçoamento Constante do Fluxo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Idealização de Novas Oportunidades de Uso da Ferramenta</a:t>
          </a:r>
          <a:endParaRPr lang="pt-BR" sz="1300" kern="1200" dirty="0"/>
        </a:p>
      </dsp:txBody>
      <dsp:txXfrm rot="-5400000">
        <a:off x="1024202" y="4001938"/>
        <a:ext cx="7057371" cy="858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457D9-EB20-4302-9801-056A3DD546FC}">
      <dsp:nvSpPr>
        <dsp:cNvPr id="0" name=""/>
        <dsp:cNvSpPr/>
      </dsp:nvSpPr>
      <dsp:spPr>
        <a:xfrm>
          <a:off x="1386090" y="909"/>
          <a:ext cx="1925005" cy="962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Responsável Inovação</a:t>
          </a:r>
        </a:p>
      </dsp:txBody>
      <dsp:txXfrm>
        <a:off x="1414281" y="29100"/>
        <a:ext cx="1868623" cy="906120"/>
      </dsp:txXfrm>
    </dsp:sp>
    <dsp:sp modelId="{0C5813A6-20F2-444D-A09E-9A9847061954}">
      <dsp:nvSpPr>
        <dsp:cNvPr id="0" name=""/>
        <dsp:cNvSpPr/>
      </dsp:nvSpPr>
      <dsp:spPr>
        <a:xfrm>
          <a:off x="1578591" y="963411"/>
          <a:ext cx="192500" cy="721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877"/>
              </a:lnTo>
              <a:lnTo>
                <a:pt x="192500" y="721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39E61-D981-451E-ABB3-527298BDB38E}">
      <dsp:nvSpPr>
        <dsp:cNvPr id="0" name=""/>
        <dsp:cNvSpPr/>
      </dsp:nvSpPr>
      <dsp:spPr>
        <a:xfrm>
          <a:off x="1771092" y="1204037"/>
          <a:ext cx="1540004" cy="962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" panose="020B0604020202020204" pitchFamily="34" charset="0"/>
              <a:cs typeface="Arial" panose="020B0604020202020204" pitchFamily="34" charset="0"/>
            </a:rPr>
            <a:t>Realizar Descritivo de Atividades de Inovação</a:t>
          </a:r>
        </a:p>
      </dsp:txBody>
      <dsp:txXfrm>
        <a:off x="1799283" y="1232228"/>
        <a:ext cx="1483622" cy="906120"/>
      </dsp:txXfrm>
    </dsp:sp>
    <dsp:sp modelId="{A8BBF996-AD74-43B0-829C-23C7F4C85C88}">
      <dsp:nvSpPr>
        <dsp:cNvPr id="0" name=""/>
        <dsp:cNvSpPr/>
      </dsp:nvSpPr>
      <dsp:spPr>
        <a:xfrm>
          <a:off x="1578591" y="963411"/>
          <a:ext cx="192500" cy="192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05"/>
              </a:lnTo>
              <a:lnTo>
                <a:pt x="192500" y="19250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C0AA6-0130-4AF3-9B91-FA6E99DD87DE}">
      <dsp:nvSpPr>
        <dsp:cNvPr id="0" name=""/>
        <dsp:cNvSpPr/>
      </dsp:nvSpPr>
      <dsp:spPr>
        <a:xfrm>
          <a:off x="1771092" y="2407166"/>
          <a:ext cx="1540004" cy="962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" panose="020B0604020202020204" pitchFamily="34" charset="0"/>
              <a:cs typeface="Arial" panose="020B0604020202020204" pitchFamily="34" charset="0"/>
            </a:rPr>
            <a:t>Mensurar os Esforços Aplicados em Atividades de Inovação</a:t>
          </a:r>
        </a:p>
      </dsp:txBody>
      <dsp:txXfrm>
        <a:off x="1799283" y="2435357"/>
        <a:ext cx="1483622" cy="906120"/>
      </dsp:txXfrm>
    </dsp:sp>
    <dsp:sp modelId="{E092336A-F5B7-4E2B-902B-F6804DDD9A8D}">
      <dsp:nvSpPr>
        <dsp:cNvPr id="0" name=""/>
        <dsp:cNvSpPr/>
      </dsp:nvSpPr>
      <dsp:spPr>
        <a:xfrm>
          <a:off x="1578591" y="963411"/>
          <a:ext cx="192500" cy="312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134"/>
              </a:lnTo>
              <a:lnTo>
                <a:pt x="192500" y="3128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E187C-D9AF-4205-BF26-9FBE417DDC30}">
      <dsp:nvSpPr>
        <dsp:cNvPr id="0" name=""/>
        <dsp:cNvSpPr/>
      </dsp:nvSpPr>
      <dsp:spPr>
        <a:xfrm>
          <a:off x="1771092" y="3610295"/>
          <a:ext cx="1540004" cy="962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" panose="020B0604020202020204" pitchFamily="34" charset="0"/>
              <a:cs typeface="Arial" panose="020B0604020202020204" pitchFamily="34" charset="0"/>
            </a:rPr>
            <a:t>Emitir Relatórios Mensais com Apontamentos de Atividade de Inovação</a:t>
          </a:r>
        </a:p>
      </dsp:txBody>
      <dsp:txXfrm>
        <a:off x="1799283" y="3638486"/>
        <a:ext cx="1483622" cy="906120"/>
      </dsp:txXfrm>
    </dsp:sp>
    <dsp:sp modelId="{044D3CB6-C5BA-4E12-B6A0-A09EDB29F120}">
      <dsp:nvSpPr>
        <dsp:cNvPr id="0" name=""/>
        <dsp:cNvSpPr/>
      </dsp:nvSpPr>
      <dsp:spPr>
        <a:xfrm>
          <a:off x="3792348" y="909"/>
          <a:ext cx="1925005" cy="962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Responsável Contábil</a:t>
          </a:r>
        </a:p>
      </dsp:txBody>
      <dsp:txXfrm>
        <a:off x="3820539" y="29100"/>
        <a:ext cx="1868623" cy="906120"/>
      </dsp:txXfrm>
    </dsp:sp>
    <dsp:sp modelId="{967D26DC-923D-458F-9B23-517A1F4BBF82}">
      <dsp:nvSpPr>
        <dsp:cNvPr id="0" name=""/>
        <dsp:cNvSpPr/>
      </dsp:nvSpPr>
      <dsp:spPr>
        <a:xfrm>
          <a:off x="3984848" y="963411"/>
          <a:ext cx="192500" cy="721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877"/>
              </a:lnTo>
              <a:lnTo>
                <a:pt x="192500" y="721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50746-B501-4598-93FF-D4BFF5FFB336}">
      <dsp:nvSpPr>
        <dsp:cNvPr id="0" name=""/>
        <dsp:cNvSpPr/>
      </dsp:nvSpPr>
      <dsp:spPr>
        <a:xfrm>
          <a:off x="4177349" y="1204037"/>
          <a:ext cx="1540004" cy="962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" panose="020B0604020202020204" pitchFamily="34" charset="0"/>
              <a:cs typeface="Arial" panose="020B0604020202020204" pitchFamily="34" charset="0"/>
            </a:rPr>
            <a:t>Receber Relatório e Arquivar Comprovantes de Atividades de Inovação</a:t>
          </a:r>
        </a:p>
      </dsp:txBody>
      <dsp:txXfrm>
        <a:off x="4205540" y="1232228"/>
        <a:ext cx="1483622" cy="906120"/>
      </dsp:txXfrm>
    </dsp:sp>
    <dsp:sp modelId="{6736380D-DE9A-4F1D-939D-2298932724C5}">
      <dsp:nvSpPr>
        <dsp:cNvPr id="0" name=""/>
        <dsp:cNvSpPr/>
      </dsp:nvSpPr>
      <dsp:spPr>
        <a:xfrm>
          <a:off x="3984848" y="963411"/>
          <a:ext cx="192500" cy="192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05"/>
              </a:lnTo>
              <a:lnTo>
                <a:pt x="192500" y="19250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ED8B0-D585-403A-87EE-758C8E9F89D4}">
      <dsp:nvSpPr>
        <dsp:cNvPr id="0" name=""/>
        <dsp:cNvSpPr/>
      </dsp:nvSpPr>
      <dsp:spPr>
        <a:xfrm>
          <a:off x="4177349" y="2407166"/>
          <a:ext cx="1540004" cy="962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" panose="020B0604020202020204" pitchFamily="34" charset="0"/>
              <a:cs typeface="Arial" panose="020B0604020202020204" pitchFamily="34" charset="0"/>
            </a:rPr>
            <a:t>Cálculo de Valor de Dedução de Impostos</a:t>
          </a:r>
        </a:p>
      </dsp:txBody>
      <dsp:txXfrm>
        <a:off x="4205540" y="2435357"/>
        <a:ext cx="1483622" cy="906120"/>
      </dsp:txXfrm>
    </dsp:sp>
    <dsp:sp modelId="{7F5B4035-ADF3-4209-8709-3D4EE187E9A9}">
      <dsp:nvSpPr>
        <dsp:cNvPr id="0" name=""/>
        <dsp:cNvSpPr/>
      </dsp:nvSpPr>
      <dsp:spPr>
        <a:xfrm>
          <a:off x="3984848" y="963411"/>
          <a:ext cx="192500" cy="312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134"/>
              </a:lnTo>
              <a:lnTo>
                <a:pt x="192500" y="3128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AA59A-7D97-44D5-86DA-EB11773607D2}">
      <dsp:nvSpPr>
        <dsp:cNvPr id="0" name=""/>
        <dsp:cNvSpPr/>
      </dsp:nvSpPr>
      <dsp:spPr>
        <a:xfrm>
          <a:off x="4177349" y="3610295"/>
          <a:ext cx="1540004" cy="962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" panose="020B0604020202020204" pitchFamily="34" charset="0"/>
              <a:cs typeface="Arial" panose="020B0604020202020204" pitchFamily="34" charset="0"/>
            </a:rPr>
            <a:t>Aplicação Contábil do Benefício</a:t>
          </a:r>
        </a:p>
      </dsp:txBody>
      <dsp:txXfrm>
        <a:off x="4205540" y="3638486"/>
        <a:ext cx="1483622" cy="9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0C89A-9937-41B5-8ACD-2261500F27C7}">
      <dsp:nvSpPr>
        <dsp:cNvPr id="0" name=""/>
        <dsp:cNvSpPr/>
      </dsp:nvSpPr>
      <dsp:spPr>
        <a:xfrm>
          <a:off x="5522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Interface de Seleção de Soldas</a:t>
          </a:r>
        </a:p>
      </dsp:txBody>
      <dsp:txXfrm>
        <a:off x="401522" y="0"/>
        <a:ext cx="2422510" cy="792000"/>
      </dsp:txXfrm>
    </dsp:sp>
    <dsp:sp modelId="{CCD7A3E5-5386-4F54-B82F-2897D45F6293}">
      <dsp:nvSpPr>
        <dsp:cNvPr id="0" name=""/>
        <dsp:cNvSpPr/>
      </dsp:nvSpPr>
      <dsp:spPr>
        <a:xfrm>
          <a:off x="2898581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Converter Soldas Selecionadas em Trajetória do Robô</a:t>
          </a:r>
        </a:p>
      </dsp:txBody>
      <dsp:txXfrm>
        <a:off x="3294581" y="0"/>
        <a:ext cx="2422510" cy="792000"/>
      </dsp:txXfrm>
    </dsp:sp>
    <dsp:sp modelId="{60264639-1827-409E-BCB9-0AEF05FF17C7}">
      <dsp:nvSpPr>
        <dsp:cNvPr id="0" name=""/>
        <dsp:cNvSpPr/>
      </dsp:nvSpPr>
      <dsp:spPr>
        <a:xfrm>
          <a:off x="5791641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Testes Laboratoriais</a:t>
          </a:r>
        </a:p>
      </dsp:txBody>
      <dsp:txXfrm>
        <a:off x="6187641" y="0"/>
        <a:ext cx="2422510" cy="792000"/>
      </dsp:txXfrm>
    </dsp:sp>
    <dsp:sp modelId="{4A0695D9-167D-469C-8E6B-814677E9E954}">
      <dsp:nvSpPr>
        <dsp:cNvPr id="0" name=""/>
        <dsp:cNvSpPr/>
      </dsp:nvSpPr>
      <dsp:spPr>
        <a:xfrm>
          <a:off x="8684701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Aplicação em Células Robotizadas</a:t>
          </a:r>
        </a:p>
      </dsp:txBody>
      <dsp:txXfrm>
        <a:off x="9080701" y="0"/>
        <a:ext cx="2422510" cy="7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549C3-4A74-4444-B92E-4030D0C30211}">
      <dsp:nvSpPr>
        <dsp:cNvPr id="0" name=""/>
        <dsp:cNvSpPr/>
      </dsp:nvSpPr>
      <dsp:spPr>
        <a:xfrm>
          <a:off x="1517" y="116885"/>
          <a:ext cx="1848299" cy="739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Modelo CAD 3D</a:t>
          </a:r>
        </a:p>
      </dsp:txBody>
      <dsp:txXfrm>
        <a:off x="371177" y="116885"/>
        <a:ext cx="1108980" cy="739319"/>
      </dsp:txXfrm>
    </dsp:sp>
    <dsp:sp modelId="{80803F70-7771-41D8-8902-8BE993C6B446}">
      <dsp:nvSpPr>
        <dsp:cNvPr id="0" name=""/>
        <dsp:cNvSpPr/>
      </dsp:nvSpPr>
      <dsp:spPr>
        <a:xfrm>
          <a:off x="1664986" y="116885"/>
          <a:ext cx="1848299" cy="739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Geração de Trajetória Offline</a:t>
          </a:r>
        </a:p>
      </dsp:txBody>
      <dsp:txXfrm>
        <a:off x="2034646" y="116885"/>
        <a:ext cx="1108980" cy="739319"/>
      </dsp:txXfrm>
    </dsp:sp>
    <dsp:sp modelId="{A12295E7-4F72-4FC8-B0CB-1DB2A9AAC729}">
      <dsp:nvSpPr>
        <dsp:cNvPr id="0" name=""/>
        <dsp:cNvSpPr/>
      </dsp:nvSpPr>
      <dsp:spPr>
        <a:xfrm>
          <a:off x="3328455" y="116885"/>
          <a:ext cx="1848299" cy="739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Programa Pronto para Uso</a:t>
          </a:r>
        </a:p>
      </dsp:txBody>
      <dsp:txXfrm>
        <a:off x="3698115" y="116885"/>
        <a:ext cx="1108980" cy="739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0C89A-9937-41B5-8ACD-2261500F27C7}">
      <dsp:nvSpPr>
        <dsp:cNvPr id="0" name=""/>
        <dsp:cNvSpPr/>
      </dsp:nvSpPr>
      <dsp:spPr>
        <a:xfrm>
          <a:off x="5522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Desenvolvimento de Protótipo</a:t>
          </a:r>
        </a:p>
      </dsp:txBody>
      <dsp:txXfrm>
        <a:off x="401522" y="0"/>
        <a:ext cx="2422510" cy="792000"/>
      </dsp:txXfrm>
    </dsp:sp>
    <dsp:sp modelId="{CCD7A3E5-5386-4F54-B82F-2897D45F6293}">
      <dsp:nvSpPr>
        <dsp:cNvPr id="0" name=""/>
        <dsp:cNvSpPr/>
      </dsp:nvSpPr>
      <dsp:spPr>
        <a:xfrm>
          <a:off x="2898581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Validação em Ambientes Laboratoriais</a:t>
          </a:r>
          <a:endParaRPr lang="pt-BR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94581" y="0"/>
        <a:ext cx="2422510" cy="792000"/>
      </dsp:txXfrm>
    </dsp:sp>
    <dsp:sp modelId="{60264639-1827-409E-BCB9-0AEF05FF17C7}">
      <dsp:nvSpPr>
        <dsp:cNvPr id="0" name=""/>
        <dsp:cNvSpPr/>
      </dsp:nvSpPr>
      <dsp:spPr>
        <a:xfrm>
          <a:off x="5791641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Validação em Ambientes Relevantes</a:t>
          </a:r>
        </a:p>
      </dsp:txBody>
      <dsp:txXfrm>
        <a:off x="6187641" y="0"/>
        <a:ext cx="2422510" cy="792000"/>
      </dsp:txXfrm>
    </dsp:sp>
    <dsp:sp modelId="{4A0695D9-167D-469C-8E6B-814677E9E954}">
      <dsp:nvSpPr>
        <dsp:cNvPr id="0" name=""/>
        <dsp:cNvSpPr/>
      </dsp:nvSpPr>
      <dsp:spPr>
        <a:xfrm>
          <a:off x="8684701" y="0"/>
          <a:ext cx="3214510" cy="79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Desenvolvimento de Análise de Dados</a:t>
          </a:r>
        </a:p>
      </dsp:txBody>
      <dsp:txXfrm>
        <a:off x="9080701" y="0"/>
        <a:ext cx="2422510" cy="79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47B140F-BA33-40AF-ADE9-59E13AC5F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21E068D-BE98-4230-80E4-61EEB3967F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Objetivo:</a:t>
            </a:r>
          </a:p>
          <a:p>
            <a:r>
              <a:rPr lang="pt-BR" dirty="0"/>
              <a:t>&gt;&gt; Apresentar a Powermig e a Jornada com Lei do Bem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F17EF-EF96-A9D0-0383-DEF36D363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85EA7A-A155-DF08-F8E5-838E84047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E8D5E5-D678-874F-F377-857BAD2CD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% Abatimento em 2023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995545-35DA-D95A-0CD6-96A67F7EE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727CA-E40E-08F4-AF31-C94F0072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F8C390-8367-2372-C849-A764C1A26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FDFD86-EA45-38F8-3E5F-A48BBD573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% Abatimento em 2023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881E35-134D-9666-8438-52F7EA083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1AE3-812F-E184-66AC-7661553E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59F16C-AF17-59DC-9BFD-B33EC89BF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009EFB-18D9-4C8C-72DA-00880071A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0BF782-6785-BB5C-AF71-CB167A3B8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Apresentação Powermig</a:t>
            </a:r>
          </a:p>
          <a:p>
            <a:r>
              <a:rPr lang="pt-BR" dirty="0"/>
              <a:t>	- Quem Somos;</a:t>
            </a:r>
          </a:p>
          <a:p>
            <a:r>
              <a:rPr lang="pt-BR" dirty="0"/>
              <a:t>	- O que fazemos;</a:t>
            </a:r>
          </a:p>
          <a:p>
            <a:r>
              <a:rPr lang="pt-BR" dirty="0"/>
              <a:t>	- Caráter Inovador</a:t>
            </a:r>
          </a:p>
          <a:p>
            <a:r>
              <a:rPr lang="pt-BR" dirty="0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41B5-D046-4F6A-D5AC-AD62D085C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8190AD-69A5-1CA0-12BE-D1E9B083C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4BCB515-C4FE-F46F-B48E-8039423A7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Inicio da Jornada</a:t>
            </a:r>
          </a:p>
          <a:p>
            <a:r>
              <a:rPr lang="pt-BR" dirty="0"/>
              <a:t>&gt;&gt; Decisão de Utilização da Lei do Bem</a:t>
            </a:r>
          </a:p>
          <a:p>
            <a:r>
              <a:rPr lang="pt-BR" dirty="0"/>
              <a:t>&gt;&gt; Instrumento de Utilização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5879F5-457F-B99A-1D30-D36B1EF69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3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11756-C32B-4078-7C64-56AD1985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64CC01-BDD0-9996-52C9-7628BEF04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8D9F36-39F1-D93F-BCB1-3BA39EB44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Inicio da Jornada</a:t>
            </a:r>
          </a:p>
          <a:p>
            <a:r>
              <a:rPr lang="pt-BR" dirty="0"/>
              <a:t>&gt;&gt; Decisão de Utilização da Lei do Bem</a:t>
            </a:r>
          </a:p>
          <a:p>
            <a:r>
              <a:rPr lang="pt-BR" dirty="0"/>
              <a:t>&gt;&gt; Instrumento de Utilização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88C3CB-9BE9-8E6E-F42F-E20D49610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E726-12DA-A305-6821-112B33CA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CA8B19-2B20-06EE-7E98-2839F5A2F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0D3593-A136-90B1-3AF2-D89BD8B64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Família de Projetos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091FEC-53DD-D231-AB65-70F9E1FC1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84B0-F342-40AD-D25C-8E61699E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B7E288-89E5-5295-D77C-4A4267CC3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5FC924C-F6D5-2598-0B66-64FA06D68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Padrinhos Internos</a:t>
            </a:r>
          </a:p>
          <a:p>
            <a:r>
              <a:rPr lang="pt-BR" dirty="0"/>
              <a:t>&gt;&gt; Fluxos Realizados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653CAF-FA59-B0A9-4D68-1A5A96796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0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3E60D-DFA9-DE68-E9E3-BBB1D130C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BA276B6-431D-1276-01A2-167B17AA5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628129-8FDC-7F3D-3859-25E7C03D3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PPP</a:t>
            </a:r>
          </a:p>
          <a:p>
            <a:r>
              <a:rPr lang="pt-BR" dirty="0"/>
              <a:t>&gt;&gt; EG 5</a:t>
            </a:r>
          </a:p>
          <a:p>
            <a:r>
              <a:rPr lang="pt-BR" dirty="0"/>
              <a:t>&gt;&gt; Células Incrementais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1B2D08-F6E9-7808-FA81-14BD7A22A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DC519-9AD8-3542-3FBB-BE8BDBFB6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C902838-3572-A7B1-BA67-D1BEF4C93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727C6D8-8545-2A80-B3F5-E6D14FCAE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PPP</a:t>
            </a:r>
          </a:p>
          <a:p>
            <a:r>
              <a:rPr lang="pt-BR" dirty="0"/>
              <a:t>&gt;&gt; EG 5</a:t>
            </a:r>
          </a:p>
          <a:p>
            <a:r>
              <a:rPr lang="pt-BR" dirty="0"/>
              <a:t>&gt;&gt; Células Incrementais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DB88F5-BE30-650F-7C59-B14DA0CF6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6730E-18FB-87EB-F206-315B6619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AB9628D-C8CD-1565-1194-BFE481E70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08012A-6822-2F4B-57B1-8F9D56E57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&gt;&gt; PPP</a:t>
            </a:r>
          </a:p>
          <a:p>
            <a:r>
              <a:rPr lang="pt-BR" dirty="0"/>
              <a:t>&gt;&gt; EG 5</a:t>
            </a:r>
          </a:p>
          <a:p>
            <a:r>
              <a:rPr lang="pt-BR" dirty="0"/>
              <a:t>&gt;&gt; Células Incrementais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3C91F0-A288-2B9C-CEEA-F7A06A5B9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E068D-BE98-4230-80E4-61EEB3967F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31112F-6893-0946-8C58-29EA4AB59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9465" y="2855148"/>
            <a:ext cx="3628231" cy="3885856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" y="2302933"/>
            <a:ext cx="9093200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9" y="378884"/>
            <a:ext cx="4138084" cy="12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956" y="2104045"/>
            <a:ext cx="5334000" cy="1470025"/>
          </a:xfrm>
        </p:spPr>
        <p:txBody>
          <a:bodyPr>
            <a:normAutofit/>
          </a:bodyPr>
          <a:lstStyle>
            <a:lvl1pPr algn="l">
              <a:defRPr sz="3733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5954" y="3799555"/>
            <a:ext cx="5333999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838B78-5908-244A-9042-8A8819C8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9E22-E532-443C-9B8C-7F33C013EAA3}" type="datetime1">
              <a:rPr lang="en-US" smtClean="0"/>
              <a:t>11/28/2024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799563-78BD-BC46-9A16-E8BEAD0D5C5A}"/>
              </a:ext>
            </a:extLst>
          </p:cNvPr>
          <p:cNvSpPr/>
          <p:nvPr userDrawn="1"/>
        </p:nvSpPr>
        <p:spPr>
          <a:xfrm>
            <a:off x="0" y="9"/>
            <a:ext cx="12192000" cy="1005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17" y="-63500"/>
            <a:ext cx="2186517" cy="11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6" y="1246452"/>
            <a:ext cx="5082988" cy="465296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6562165" y="1246452"/>
            <a:ext cx="5020235" cy="465296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026"/>
            <a:ext cx="10972800" cy="585445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405CD73-68FD-7645-BA52-130AF058E6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-10923" y="6356359"/>
            <a:ext cx="620524" cy="36618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60671EF-2F05-445C-A69F-1F347F354F9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03" y="6356359"/>
            <a:ext cx="1289427" cy="3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3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" y="2302933"/>
            <a:ext cx="9093200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05890-BEED-F144-9341-CB262668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739" y="1770887"/>
            <a:ext cx="5951456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3991D-F311-654C-B292-B96609CD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2A7F-DF33-435D-A2D4-02C158325668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A43-730D-E54D-A09B-BA130286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787E-93B8-6D48-B17D-3B162E5B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5E76-9B3F-4FD8-8C5D-657D954E369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0" y="2017193"/>
            <a:ext cx="9973735" cy="506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D05890-BEED-F144-9341-CB262668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739" y="1770887"/>
            <a:ext cx="5951456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3822-FFC2-4611-A8F4-1C3D58C7FA65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856A-9928-45E4-A755-43EAA387CFE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5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5949960"/>
            <a:ext cx="2599268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" y="6576484"/>
            <a:ext cx="44407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67" dirty="0">
                <a:latin typeface="Arial" panose="020B0604020202020204" pitchFamily="34" charset="0"/>
              </a:rPr>
              <a:t>Proprietary &amp; Confidential ©Lincoln Global, Inc.,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1"/>
            <a:ext cx="10972800" cy="4525963"/>
          </a:xfrm>
        </p:spPr>
        <p:txBody>
          <a:bodyPr>
            <a:normAutofit/>
          </a:bodyPr>
          <a:lstStyle>
            <a:lvl1pPr marL="457177" indent="-457177">
              <a:buClr>
                <a:srgbClr val="C00000"/>
              </a:buClr>
              <a:buFont typeface="Calibri" panose="020F0502020204030204" pitchFamily="34" charset="0"/>
              <a:buChar char="»"/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76200"/>
            <a:ext cx="10822113" cy="894827"/>
          </a:xfrm>
        </p:spPr>
        <p:txBody>
          <a:bodyPr>
            <a:normAutofit/>
          </a:bodyPr>
          <a:lstStyle>
            <a:lvl1pPr algn="l">
              <a:defRPr sz="373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95A04D-0AE0-B146-97AC-6FA5D319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149C-5BB6-4017-984A-6C1BAC0260EE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CAB00-FCDD-A246-9E38-4CD664BA9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8400" y="6362700"/>
            <a:ext cx="2844800" cy="36406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EF493A1-51DF-45CD-8C1A-15EC55E024C1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EF22B4-89C4-C144-9A1A-09EC86B16F13}"/>
              </a:ext>
            </a:extLst>
          </p:cNvPr>
          <p:cNvSpPr/>
          <p:nvPr userDrawn="1"/>
        </p:nvSpPr>
        <p:spPr>
          <a:xfrm>
            <a:off x="0" y="9"/>
            <a:ext cx="12192000" cy="1005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1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03" y="6356359"/>
            <a:ext cx="1289427" cy="3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1"/>
            <a:ext cx="10972800" cy="4525963"/>
          </a:xfrm>
        </p:spPr>
        <p:txBody>
          <a:bodyPr>
            <a:normAutofit/>
          </a:bodyPr>
          <a:lstStyle>
            <a:lvl1pPr marL="457177" indent="-457177">
              <a:buClr>
                <a:srgbClr val="C00000"/>
              </a:buClr>
              <a:buFont typeface="Calibri" panose="020F0502020204030204" pitchFamily="34" charset="0"/>
              <a:buChar char="»"/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76200"/>
            <a:ext cx="10822113" cy="894827"/>
          </a:xfrm>
        </p:spPr>
        <p:txBody>
          <a:bodyPr>
            <a:normAutofit/>
          </a:bodyPr>
          <a:lstStyle>
            <a:lvl1pPr algn="l">
              <a:defRPr sz="373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ECAB00-FCDD-A246-9E38-4CD664BA9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6352473"/>
            <a:ext cx="609599" cy="36406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3358780-7A86-40F7-AFD6-FC28C78E1A98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671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799563-78BD-BC46-9A16-E8BEAD0D5C5A}"/>
              </a:ext>
            </a:extLst>
          </p:cNvPr>
          <p:cNvSpPr/>
          <p:nvPr userDrawn="1"/>
        </p:nvSpPr>
        <p:spPr>
          <a:xfrm>
            <a:off x="0" y="9"/>
            <a:ext cx="12192000" cy="1005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17" y="-63500"/>
            <a:ext cx="2186517" cy="11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6" y="1246452"/>
            <a:ext cx="5082988" cy="465296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6562165" y="1246452"/>
            <a:ext cx="5020235" cy="465296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026"/>
            <a:ext cx="10972800" cy="585445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405CD73-68FD-7645-BA52-130AF058E6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-10923" y="6356359"/>
            <a:ext cx="620524" cy="36618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60671EF-2F05-445C-A69F-1F347F354F9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03" y="6356359"/>
            <a:ext cx="1289427" cy="3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4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" y="2302933"/>
            <a:ext cx="9093200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05890-BEED-F144-9341-CB262668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739" y="1770887"/>
            <a:ext cx="5951456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3991D-F311-654C-B292-B96609CD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D541-A566-48C2-B230-5BAA608F8159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A43-730D-E54D-A09B-BA130286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787E-93B8-6D48-B17D-3B162E5B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5E76-9B3F-4FD8-8C5D-657D954E369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9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0" y="2017193"/>
            <a:ext cx="9973735" cy="506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D05890-BEED-F144-9341-CB262668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739" y="1770887"/>
            <a:ext cx="5951456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BFBF-0E97-4CEE-BF95-63DA324B939C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856A-9928-45E4-A755-43EAA387CFE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3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5949960"/>
            <a:ext cx="2599268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" y="6576484"/>
            <a:ext cx="44407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67" dirty="0">
                <a:latin typeface="Arial" panose="020B0604020202020204" pitchFamily="34" charset="0"/>
              </a:rPr>
              <a:t>Proprietary &amp; Confidential ©Lincoln Global, Inc.,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1"/>
            <a:ext cx="10972800" cy="4525963"/>
          </a:xfrm>
        </p:spPr>
        <p:txBody>
          <a:bodyPr>
            <a:normAutofit/>
          </a:bodyPr>
          <a:lstStyle>
            <a:lvl1pPr marL="457177" indent="-457177">
              <a:buClr>
                <a:srgbClr val="C00000"/>
              </a:buClr>
              <a:buFont typeface="Calibri" panose="020F0502020204030204" pitchFamily="34" charset="0"/>
              <a:buChar char="»"/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76200"/>
            <a:ext cx="10822113" cy="894827"/>
          </a:xfrm>
        </p:spPr>
        <p:txBody>
          <a:bodyPr>
            <a:normAutofit/>
          </a:bodyPr>
          <a:lstStyle>
            <a:lvl1pPr algn="l">
              <a:defRPr sz="373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95A04D-0AE0-B146-97AC-6FA5D319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A4DD-0C55-4669-962C-846D8DEEB98A}" type="datetime1">
              <a:rPr lang="en-US" smtClean="0"/>
              <a:t>11/28/2024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CAB00-FCDD-A246-9E38-4CD664BA9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8400" y="6362700"/>
            <a:ext cx="2844800" cy="36406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EF493A1-51DF-45CD-8C1A-15EC55E024C1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748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35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917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8FE8-9082-41FA-8109-BFC0E8C355A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6667" y="6499225"/>
            <a:ext cx="2878667" cy="222251"/>
          </a:xfrm>
        </p:spPr>
        <p:txBody>
          <a:bodyPr/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05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31112F-6893-0946-8C58-29EA4AB59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" y="2302933"/>
            <a:ext cx="9093200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9" y="378884"/>
            <a:ext cx="4138084" cy="12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956" y="2104045"/>
            <a:ext cx="5334000" cy="1470025"/>
          </a:xfrm>
        </p:spPr>
        <p:txBody>
          <a:bodyPr>
            <a:normAutofit/>
          </a:bodyPr>
          <a:lstStyle>
            <a:lvl1pPr algn="l">
              <a:defRPr sz="3733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5954" y="3799555"/>
            <a:ext cx="5333999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838B78-5908-244A-9042-8A8819C8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49A5-3FBE-4485-9E5B-58ECDBCF8A7E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7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EF22B4-89C4-C144-9A1A-09EC86B16F13}"/>
              </a:ext>
            </a:extLst>
          </p:cNvPr>
          <p:cNvSpPr/>
          <p:nvPr userDrawn="1"/>
        </p:nvSpPr>
        <p:spPr>
          <a:xfrm>
            <a:off x="0" y="9"/>
            <a:ext cx="12192000" cy="1005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1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03" y="6356359"/>
            <a:ext cx="1289427" cy="3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1"/>
            <a:ext cx="10972800" cy="4525963"/>
          </a:xfrm>
        </p:spPr>
        <p:txBody>
          <a:bodyPr>
            <a:normAutofit/>
          </a:bodyPr>
          <a:lstStyle>
            <a:lvl1pPr marL="457177" indent="-457177">
              <a:buClr>
                <a:srgbClr val="C00000"/>
              </a:buClr>
              <a:buFont typeface="Calibri" panose="020F0502020204030204" pitchFamily="34" charset="0"/>
              <a:buChar char="»"/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76200"/>
            <a:ext cx="10822113" cy="894827"/>
          </a:xfrm>
        </p:spPr>
        <p:txBody>
          <a:bodyPr>
            <a:normAutofit/>
          </a:bodyPr>
          <a:lstStyle>
            <a:lvl1pPr algn="l">
              <a:defRPr sz="373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ECAB00-FCDD-A246-9E38-4CD664BA9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6352473"/>
            <a:ext cx="609599" cy="36406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3358780-7A86-40F7-AFD6-FC28C78E1A98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17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9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AD416-56ED-B94A-B4CA-AAD777C9D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207FC3-2A09-4557-AFCE-4FE4C67CFA40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D7C3-230C-B142-AE54-13F4AFC38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46B17-B267-1E47-925D-E97A90B35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67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7A3FB2-514A-4AEE-8C40-BEE2AE6201F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2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77" indent="-45717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Calibri" panose="020F050202020403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1" indent="-3809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1174374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9" imgW="249" imgH="249" progId="TCLayout.ActiveDocument.1">
                  <p:embed/>
                </p:oleObj>
              </mc:Choice>
              <mc:Fallback>
                <p:oleObj name="Slide do think-cell" r:id="rId9" imgW="249" imgH="249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9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AD416-56ED-B94A-B4CA-AAD777C9D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D3AF58-C2E5-4D23-BC41-3EB4950741FB}" type="datetime1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D7C3-230C-B142-AE54-13F4AFC38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46B17-B267-1E47-925D-E97A90B35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67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7A3FB2-514A-4AEE-8C40-BEE2AE6201F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2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77" indent="-45717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Calibri" panose="020F050202020403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1" indent="-3809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Data" Target="../diagrams/data4.xml"/><Relationship Id="rId5" Type="http://schemas.openxmlformats.org/officeDocument/2006/relationships/diagramLayout" Target="../diagrams/layout3.xml"/><Relationship Id="rId15" Type="http://schemas.microsoft.com/office/2007/relationships/diagramDrawing" Target="../diagrams/drawing4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Relationship Id="rId14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3.png"/><Relationship Id="rId4" Type="http://schemas.openxmlformats.org/officeDocument/2006/relationships/diagramData" Target="../diagrams/data5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141885" y="2865647"/>
            <a:ext cx="5892799" cy="1471084"/>
          </a:xfrm>
        </p:spPr>
        <p:txBody>
          <a:bodyPr>
            <a:normAutofit/>
          </a:bodyPr>
          <a:lstStyle/>
          <a:p>
            <a:pPr algn="ctr"/>
            <a:r>
              <a:rPr lang="en-US" altLang="en-US" b="1" i="1" dirty="0"/>
              <a:t>Powermig </a:t>
            </a:r>
            <a:br>
              <a:rPr lang="en-US" altLang="en-US" b="1" i="1" dirty="0"/>
            </a:br>
            <a:r>
              <a:rPr lang="en-US" altLang="en-US" b="1" i="1" dirty="0"/>
              <a:t> </a:t>
            </a:r>
            <a:r>
              <a:rPr lang="en-US" altLang="en-US" b="1" i="1" dirty="0" err="1"/>
              <a:t>Uso</a:t>
            </a:r>
            <a:r>
              <a:rPr lang="en-US" altLang="en-US" b="1" i="1" dirty="0"/>
              <a:t> da Lei do Bem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0689B-0A7E-1146-9632-92A16273E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1293" y="6148586"/>
            <a:ext cx="1334901" cy="59634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Nov,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ED5777D9-6B25-FEC2-F5DE-DA57FACF2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98" y="4980838"/>
            <a:ext cx="2427324" cy="6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9EDD5-94A5-ADA1-6EB1-76231B78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4366D-C4B5-5784-8D49-78AFAB8F2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F5887-D4FD-FBC7-F45F-DBE22BE6F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CE4699-CC7B-F164-E03B-E72BEDF226A4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Mensurações e Benefícios do Uso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E31938-3A40-FD41-3912-742DF857A887}"/>
              </a:ext>
            </a:extLst>
          </p:cNvPr>
          <p:cNvSpPr txBox="1"/>
          <p:nvPr/>
        </p:nvSpPr>
        <p:spPr>
          <a:xfrm>
            <a:off x="609599" y="1419007"/>
            <a:ext cx="10488329" cy="404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Benefícios Práticos: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Aceitação Aos Riscos de Novos Projetos;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Viabilidade Econômica para Desenvolvimento de Projetos;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Incentivo de Interação Empresa-ICT;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Fomento de Cultura Interna de Inovação;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Abatimento de Impostos igual a 2,5% da ROB (dados 2023).</a:t>
            </a:r>
          </a:p>
        </p:txBody>
      </p:sp>
    </p:spTree>
    <p:extLst>
      <p:ext uri="{BB962C8B-B14F-4D97-AF65-F5344CB8AC3E}">
        <p14:creationId xmlns:p14="http://schemas.microsoft.com/office/powerpoint/2010/main" val="347198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9FFD-43FB-226C-4749-BBC463729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3532-6641-D1B1-BF72-AB83DA7912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CF63E-2B48-29F1-2F4F-47EE665B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D69BF9-6892-70E9-96E9-15851E21F278}"/>
              </a:ext>
            </a:extLst>
          </p:cNvPr>
          <p:cNvSpPr txBox="1">
            <a:spLocks/>
          </p:cNvSpPr>
          <p:nvPr/>
        </p:nvSpPr>
        <p:spPr bwMode="auto">
          <a:xfrm>
            <a:off x="304800" y="141460"/>
            <a:ext cx="12054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Iniciativas Futuras e Considerações Finais</a:t>
            </a:r>
            <a:endParaRPr lang="pt-BR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4C5E2E-62CD-5B7B-8F3A-C207718768DE}"/>
              </a:ext>
            </a:extLst>
          </p:cNvPr>
          <p:cNvSpPr txBox="1"/>
          <p:nvPr/>
        </p:nvSpPr>
        <p:spPr>
          <a:xfrm>
            <a:off x="1" y="1419007"/>
            <a:ext cx="12021954" cy="4825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Iniciativas Futuras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Expandir a Cultura de Inovação para Demais Empresas do Grupo Lincoln;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Estudo Sobre Novos Arranjos para Desenvolvimento Cientifico e Tecnológico – ICT;</a:t>
            </a:r>
          </a:p>
          <a:p>
            <a:pPr lvl="1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Benefício do uso da Lei do Bem e Incentivos Fiscais;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Definição de Responsáveis Internos;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Monitoramento Continuo das Iniciativas de Inovação.</a:t>
            </a:r>
          </a:p>
        </p:txBody>
      </p:sp>
    </p:spTree>
    <p:extLst>
      <p:ext uri="{BB962C8B-B14F-4D97-AF65-F5344CB8AC3E}">
        <p14:creationId xmlns:p14="http://schemas.microsoft.com/office/powerpoint/2010/main" val="326921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B1BA8-9811-2EA6-3907-39170363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6F365-3017-974C-C5F4-7FEFD98A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7BA00-12BA-B78D-4477-43AE7B37B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9C6864C-5BFD-0588-E507-A0E24F8B2D4B}"/>
              </a:ext>
            </a:extLst>
          </p:cNvPr>
          <p:cNvSpPr txBox="1"/>
          <p:nvPr/>
        </p:nvSpPr>
        <p:spPr>
          <a:xfrm>
            <a:off x="4132790" y="2708701"/>
            <a:ext cx="341101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94A03B-3A84-4A55-3689-5D3E198DC77F}"/>
              </a:ext>
            </a:extLst>
          </p:cNvPr>
          <p:cNvSpPr txBox="1"/>
          <p:nvPr/>
        </p:nvSpPr>
        <p:spPr>
          <a:xfrm>
            <a:off x="2912191" y="5235940"/>
            <a:ext cx="5595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POWERMIG – A LINCOLN ELECTRIC COMPANY</a:t>
            </a: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Caxias do Sul - RS | Brasil | +55 (54) 3022 5050</a:t>
            </a: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powermig.com.br</a:t>
            </a:r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3438223D-E187-547E-36FE-89BB5949E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79" y="4223740"/>
            <a:ext cx="2932481" cy="7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4EBAE5-06FC-DFB9-7F8A-FBAF01AA1AC4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Powermig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53593A-5A02-2B8A-D495-D8A9A34F36D9}"/>
              </a:ext>
            </a:extLst>
          </p:cNvPr>
          <p:cNvSpPr txBox="1"/>
          <p:nvPr/>
        </p:nvSpPr>
        <p:spPr>
          <a:xfrm>
            <a:off x="295930" y="967446"/>
            <a:ext cx="83942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Apresentação Pessoal: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Nome: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Mairon Figueiredo Marques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Formação Acadêmica: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Graduação Engenharia de Controle e Automação (2016)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Mestrado Engenharia Elétrica – Controle Automação e Robótica (2018)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Atuação Profissional: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Coordenador de Pesquisa e Desenvolvimento – Powermig (2018)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3FD9048-7219-7C05-48DB-31EA7E94A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612" y="695210"/>
            <a:ext cx="1783407" cy="245745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2A5675-1979-A5C2-3CF0-A894A015050F}"/>
              </a:ext>
            </a:extLst>
          </p:cNvPr>
          <p:cNvSpPr txBox="1"/>
          <p:nvPr/>
        </p:nvSpPr>
        <p:spPr>
          <a:xfrm>
            <a:off x="6421475" y="3553349"/>
            <a:ext cx="6096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Powermig Automação e Soldagem: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Fundada em 2006;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Setor de Soldagem;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Integrador Panasonic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– Desenvolvimento 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Máquinas Especiais*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Rodoviário;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Agrícola;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Automotivo;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Soldagem Arco, Laser e Híbrida (Arco + Laser);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2023 foi Adquirida pela Lincoln Electric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A300F2E-CDA7-26F5-0F10-121F9560D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134" y="3934865"/>
            <a:ext cx="4182160" cy="292313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2E6C8B-AF4E-BC00-3513-0A05F0E75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8" y="3934865"/>
            <a:ext cx="1970577" cy="14908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1D6B5C9-7ACF-818A-5BA3-A97C9B475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8" y="5613492"/>
            <a:ext cx="1970577" cy="12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34E9-20D8-D4C8-D6B7-7962495A3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C71C-539C-771B-4445-21E98DF64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51401-C36A-9029-C459-3A8675F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485255-65D6-5759-E9F5-C151FF7B8603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Início da Jornada</a:t>
            </a:r>
            <a:endParaRPr lang="pt-BR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4386D0-E950-325F-E81B-CD05C56C9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798864"/>
              </p:ext>
            </p:extLst>
          </p:nvPr>
        </p:nvGraphicFramePr>
        <p:xfrm>
          <a:off x="1937845" y="11158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20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BC22B-4C78-C672-263B-674A52FF2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14350-4FF3-2A5C-27DD-7BFA00AE8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99081-9BF7-6400-66C5-40BD50D5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485807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16FE20-0355-C799-1CD6-EB5AEED609D5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Início da Jornada - Instrumentos</a:t>
            </a:r>
            <a:endParaRPr lang="pt-BR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9ECF7F09-675E-358F-0904-6C9D5ACA4774}"/>
              </a:ext>
            </a:extLst>
          </p:cNvPr>
          <p:cNvSpPr txBox="1"/>
          <p:nvPr/>
        </p:nvSpPr>
        <p:spPr>
          <a:xfrm>
            <a:off x="304799" y="3269386"/>
            <a:ext cx="3418469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LEI DE BEM</a:t>
            </a: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D1E4C151-35A7-B42C-3FD2-78EFDFD0D416}"/>
              </a:ext>
            </a:extLst>
          </p:cNvPr>
          <p:cNvSpPr txBox="1"/>
          <p:nvPr/>
        </p:nvSpPr>
        <p:spPr>
          <a:xfrm>
            <a:off x="4262405" y="963047"/>
            <a:ext cx="6710395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Redução de Lucro Liquido para Fins de Apuração de IRPJ e CSLL (60% a 80% Custo de Atividades Inovação Interna)</a:t>
            </a: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834E4061-B986-5A8E-D66E-F2C75EB78A2C}"/>
              </a:ext>
            </a:extLst>
          </p:cNvPr>
          <p:cNvSpPr txBox="1"/>
          <p:nvPr/>
        </p:nvSpPr>
        <p:spPr>
          <a:xfrm>
            <a:off x="4262405" y="2167700"/>
            <a:ext cx="6710395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Redução de Lucro Liquido para Fins de Apuração de IRPJ e CSLL (250% Custo de Atividades desenvolvidas por ICT)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3A4F05-EB49-0827-E01F-295CBC16EF54}"/>
              </a:ext>
            </a:extLst>
          </p:cNvPr>
          <p:cNvSpPr txBox="1"/>
          <p:nvPr/>
        </p:nvSpPr>
        <p:spPr>
          <a:xfrm>
            <a:off x="4262405" y="3372353"/>
            <a:ext cx="6710395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Depreciação Acelerada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F9BA5F-6C48-D4E8-F0A4-1CD833B37E56}"/>
              </a:ext>
            </a:extLst>
          </p:cNvPr>
          <p:cNvSpPr txBox="1"/>
          <p:nvPr/>
        </p:nvSpPr>
        <p:spPr>
          <a:xfrm>
            <a:off x="4262405" y="4285049"/>
            <a:ext cx="6710395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Redução, a 0 (zero), da alíquota do imposto de renda retido na fonte para remessas destinadas ao registro de marcas e patentes no exterior.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3E74C6-732B-B063-7D30-7B899F570089}"/>
              </a:ext>
            </a:extLst>
          </p:cNvPr>
          <p:cNvSpPr txBox="1"/>
          <p:nvPr/>
        </p:nvSpPr>
        <p:spPr>
          <a:xfrm>
            <a:off x="4262405" y="5641823"/>
            <a:ext cx="6710395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Redução de IPI – Redução do IPI na compra de ativos e seus acessórios vinculados a atividade de pesquisa e desenvolvimento.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542E7311-2399-594F-B8B9-138C636818E2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3723268" y="1255435"/>
            <a:ext cx="539137" cy="23986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A7C729AD-8FC1-DBE1-4251-A08409BE0069}"/>
              </a:ext>
            </a:extLst>
          </p:cNvPr>
          <p:cNvCxnSpPr>
            <a:cxnSpLocks/>
          </p:cNvCxnSpPr>
          <p:nvPr/>
        </p:nvCxnSpPr>
        <p:spPr>
          <a:xfrm>
            <a:off x="3994484" y="2583198"/>
            <a:ext cx="235789" cy="190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E52EAFC8-ECE1-F8CB-A4B2-BDB4BB6DA190}"/>
              </a:ext>
            </a:extLst>
          </p:cNvPr>
          <p:cNvCxnSpPr>
            <a:cxnSpLocks/>
          </p:cNvCxnSpPr>
          <p:nvPr/>
        </p:nvCxnSpPr>
        <p:spPr>
          <a:xfrm flipV="1">
            <a:off x="3994484" y="3603185"/>
            <a:ext cx="267920" cy="509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ACC7FC5-AA6B-F4E3-B4B8-AE6257098757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3723268" y="3654107"/>
            <a:ext cx="539137" cy="923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3265C5A9-AEDC-8782-E313-165D6891BE1D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3723268" y="3654107"/>
            <a:ext cx="539137" cy="22801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69ECCAC-CBA9-4071-DB67-53F446395A1B}"/>
              </a:ext>
            </a:extLst>
          </p:cNvPr>
          <p:cNvCxnSpPr>
            <a:cxnSpLocks/>
          </p:cNvCxnSpPr>
          <p:nvPr/>
        </p:nvCxnSpPr>
        <p:spPr>
          <a:xfrm>
            <a:off x="2725659" y="2498276"/>
            <a:ext cx="114369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E6ED6FBF-D977-0102-E3F6-51851BD36322}"/>
              </a:ext>
            </a:extLst>
          </p:cNvPr>
          <p:cNvCxnSpPr>
            <a:cxnSpLocks/>
          </p:cNvCxnSpPr>
          <p:nvPr/>
        </p:nvCxnSpPr>
        <p:spPr>
          <a:xfrm>
            <a:off x="2725659" y="1410622"/>
            <a:ext cx="114369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6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90E24-8646-F1C5-E2E8-50EDB1867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3B0B-A97E-4A96-D24C-354165D5B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CA4E2-C297-C0DD-D783-E1529C72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DA4A05-C7EF-491A-08EA-2014E175A586}"/>
              </a:ext>
            </a:extLst>
          </p:cNvPr>
          <p:cNvSpPr txBox="1">
            <a:spLocks/>
          </p:cNvSpPr>
          <p:nvPr/>
        </p:nvSpPr>
        <p:spPr bwMode="auto">
          <a:xfrm>
            <a:off x="1068405" y="118076"/>
            <a:ext cx="1096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Organização – Mapeamento de Projetos</a:t>
            </a:r>
            <a:endParaRPr lang="pt-BR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A49F60-100D-F307-CBF7-25CF65E112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1" t="1870"/>
          <a:stretch/>
        </p:blipFill>
        <p:spPr>
          <a:xfrm>
            <a:off x="2102069" y="1208690"/>
            <a:ext cx="7805436" cy="51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AE0CC-FCA2-2287-F4C4-DF567207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FE760-AFA5-6484-BB95-80823A12A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A8468-6182-AAD8-24B6-09C46CF5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E4563B-9BB6-41E2-3A3C-2CEDE22B69EA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Organização Interna</a:t>
            </a:r>
            <a:endParaRPr lang="pt-BR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D204D10-BBC0-3B96-50B9-805A9D908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689762"/>
              </p:ext>
            </p:extLst>
          </p:nvPr>
        </p:nvGraphicFramePr>
        <p:xfrm>
          <a:off x="2329312" y="1054487"/>
          <a:ext cx="7103445" cy="457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052BF09-220D-99A0-0E55-82579DE1CC4D}"/>
              </a:ext>
            </a:extLst>
          </p:cNvPr>
          <p:cNvSpPr txBox="1"/>
          <p:nvPr/>
        </p:nvSpPr>
        <p:spPr>
          <a:xfrm>
            <a:off x="609600" y="5803513"/>
            <a:ext cx="314986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Fechamento Mensais</a:t>
            </a:r>
          </a:p>
        </p:txBody>
      </p:sp>
    </p:spTree>
    <p:extLst>
      <p:ext uri="{BB962C8B-B14F-4D97-AF65-F5344CB8AC3E}">
        <p14:creationId xmlns:p14="http://schemas.microsoft.com/office/powerpoint/2010/main" val="168280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A59F9-21F9-B073-6812-5140DD23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7D35C-D085-CFDA-D40E-62432A0A2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DB0EA-110A-B8DD-A5FA-8922D346F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F1B9F7-7649-6986-BAF3-F6F1813740F9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Exemplo de Projetos - PPP</a:t>
            </a:r>
            <a:endParaRPr lang="pt-BR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aixaDeTexto 5">
            <a:extLst>
              <a:ext uri="{FF2B5EF4-FFF2-40B4-BE49-F238E27FC236}">
                <a16:creationId xmlns:a16="http://schemas.microsoft.com/office/drawing/2014/main" id="{AB5CC45D-B744-E8D4-37A5-433BFC182B0B}"/>
              </a:ext>
            </a:extLst>
          </p:cNvPr>
          <p:cNvSpPr txBox="1"/>
          <p:nvPr/>
        </p:nvSpPr>
        <p:spPr>
          <a:xfrm>
            <a:off x="5417445" y="960113"/>
            <a:ext cx="6724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Desenvolvimento de Sistema Rápido de Geração de Trajetória.</a:t>
            </a:r>
          </a:p>
        </p:txBody>
      </p:sp>
      <p:sp>
        <p:nvSpPr>
          <p:cNvPr id="3" name="CaixaDeTexto 9">
            <a:extLst>
              <a:ext uri="{FF2B5EF4-FFF2-40B4-BE49-F238E27FC236}">
                <a16:creationId xmlns:a16="http://schemas.microsoft.com/office/drawing/2014/main" id="{12A83BE3-3A52-AC9B-C65A-9DE730B80BF8}"/>
              </a:ext>
            </a:extLst>
          </p:cNvPr>
          <p:cNvSpPr txBox="1"/>
          <p:nvPr/>
        </p:nvSpPr>
        <p:spPr>
          <a:xfrm>
            <a:off x="50018" y="927850"/>
            <a:ext cx="484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Mais Tempo Soldando;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Menos Tempo Programando.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10">
            <a:extLst>
              <a:ext uri="{FF2B5EF4-FFF2-40B4-BE49-F238E27FC236}">
                <a16:creationId xmlns:a16="http://schemas.microsoft.com/office/drawing/2014/main" id="{AD7B8B47-86C2-52B3-F76B-66959F06FAAA}"/>
              </a:ext>
            </a:extLst>
          </p:cNvPr>
          <p:cNvSpPr txBox="1"/>
          <p:nvPr/>
        </p:nvSpPr>
        <p:spPr>
          <a:xfrm>
            <a:off x="223039" y="4423993"/>
            <a:ext cx="4842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8BE14AE-E6F7-66F1-7694-8DBB2B981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62376"/>
              </p:ext>
            </p:extLst>
          </p:nvPr>
        </p:nvGraphicFramePr>
        <p:xfrm>
          <a:off x="223039" y="5138151"/>
          <a:ext cx="11904734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Down time - Free time and date icons">
            <a:extLst>
              <a:ext uri="{FF2B5EF4-FFF2-40B4-BE49-F238E27FC236}">
                <a16:creationId xmlns:a16="http://schemas.microsoft.com/office/drawing/2014/main" id="{BE86ECD6-5BEF-3351-C22E-AA7C1FF5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40" y="22672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elding Robot Icon - Free PNG &amp; SVG 1933346 - Noun Project">
            <a:extLst>
              <a:ext uri="{FF2B5EF4-FFF2-40B4-BE49-F238E27FC236}">
                <a16:creationId xmlns:a16="http://schemas.microsoft.com/office/drawing/2014/main" id="{B3FD62E0-27CF-2FF5-4039-4D41499E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2" y="20033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8C86C28-D6B3-CC54-A9F2-1B852C2B6906}"/>
              </a:ext>
            </a:extLst>
          </p:cNvPr>
          <p:cNvGrpSpPr/>
          <p:nvPr/>
        </p:nvGrpSpPr>
        <p:grpSpPr>
          <a:xfrm>
            <a:off x="6096000" y="1850856"/>
            <a:ext cx="5383112" cy="2718452"/>
            <a:chOff x="252589" y="1822712"/>
            <a:chExt cx="11743878" cy="5020735"/>
          </a:xfrm>
        </p:grpSpPr>
        <p:graphicFrame>
          <p:nvGraphicFramePr>
            <p:cNvPr id="16" name="Diagrama 15">
              <a:extLst>
                <a:ext uri="{FF2B5EF4-FFF2-40B4-BE49-F238E27FC236}">
                  <a16:creationId xmlns:a16="http://schemas.microsoft.com/office/drawing/2014/main" id="{C98B8A02-C5A5-49B0-216D-BEB6943A64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0506099"/>
                </p:ext>
              </p:extLst>
            </p:nvPr>
          </p:nvGraphicFramePr>
          <p:xfrm>
            <a:off x="447503" y="1822712"/>
            <a:ext cx="11296995" cy="17972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pic>
          <p:nvPicPr>
            <p:cNvPr id="17" name="Picture 2" descr="Hydraulic excavator shell - Concha para escavadeira hidráulica | 3D CAD  Model Library | GrabCAD">
              <a:extLst>
                <a:ext uri="{FF2B5EF4-FFF2-40B4-BE49-F238E27FC236}">
                  <a16:creationId xmlns:a16="http://schemas.microsoft.com/office/drawing/2014/main" id="{9D683109-6D8F-F311-7F95-A296B7E39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1" b="2711"/>
            <a:stretch/>
          </p:blipFill>
          <p:spPr bwMode="auto">
            <a:xfrm>
              <a:off x="252589" y="3599710"/>
              <a:ext cx="3283271" cy="2830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4927362-69B4-F92E-8F33-1A6D62FE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35649" y="3599710"/>
              <a:ext cx="4260818" cy="3183529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1696C37-8323-E9B1-650A-17395DBF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56352" y="3599710"/>
              <a:ext cx="2842232" cy="3243737"/>
            </a:xfrm>
            <a:prstGeom prst="rect">
              <a:avLst/>
            </a:prstGeom>
          </p:spPr>
        </p:pic>
      </p:grpSp>
      <p:sp>
        <p:nvSpPr>
          <p:cNvPr id="12" name="CaixaDeTexto 1">
            <a:extLst>
              <a:ext uri="{FF2B5EF4-FFF2-40B4-BE49-F238E27FC236}">
                <a16:creationId xmlns:a16="http://schemas.microsoft.com/office/drawing/2014/main" id="{B11E2CD4-9165-832D-72E8-614D68EC0FE3}"/>
              </a:ext>
            </a:extLst>
          </p:cNvPr>
          <p:cNvSpPr txBox="1"/>
          <p:nvPr/>
        </p:nvSpPr>
        <p:spPr>
          <a:xfrm>
            <a:off x="863192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100%</a:t>
            </a:r>
          </a:p>
        </p:txBody>
      </p:sp>
      <p:sp>
        <p:nvSpPr>
          <p:cNvPr id="13" name="CaixaDeTexto 6">
            <a:extLst>
              <a:ext uri="{FF2B5EF4-FFF2-40B4-BE49-F238E27FC236}">
                <a16:creationId xmlns:a16="http://schemas.microsoft.com/office/drawing/2014/main" id="{03F29773-9044-E641-77BE-F322C1804D87}"/>
              </a:ext>
            </a:extLst>
          </p:cNvPr>
          <p:cNvSpPr txBox="1"/>
          <p:nvPr/>
        </p:nvSpPr>
        <p:spPr>
          <a:xfrm>
            <a:off x="3800938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100%</a:t>
            </a:r>
          </a:p>
        </p:txBody>
      </p:sp>
      <p:sp>
        <p:nvSpPr>
          <p:cNvPr id="14" name="CaixaDeTexto 7">
            <a:extLst>
              <a:ext uri="{FF2B5EF4-FFF2-40B4-BE49-F238E27FC236}">
                <a16:creationId xmlns:a16="http://schemas.microsoft.com/office/drawing/2014/main" id="{C0116F92-6FF6-C2AC-9FFD-25B9A186BC67}"/>
              </a:ext>
            </a:extLst>
          </p:cNvPr>
          <p:cNvSpPr txBox="1"/>
          <p:nvPr/>
        </p:nvSpPr>
        <p:spPr>
          <a:xfrm>
            <a:off x="6744427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100%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A01DF9C1-76E9-58C7-7E2E-713238FFBCF4}"/>
              </a:ext>
            </a:extLst>
          </p:cNvPr>
          <p:cNvSpPr txBox="1"/>
          <p:nvPr/>
        </p:nvSpPr>
        <p:spPr>
          <a:xfrm>
            <a:off x="9675890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85429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889C-AA70-3825-7EFB-FB509B02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288CC-377C-F5EF-CC10-4FD424E4C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8BA7A-4A29-4E12-83D0-F67775AB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F6C919-6B97-E8AC-87BA-024733DDD69E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Exemplo de Projetos – ECO-GÁS 5</a:t>
            </a:r>
            <a:endParaRPr lang="pt-BR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31D8BEAF-20B4-38EA-D005-782FCF5971B5}"/>
              </a:ext>
            </a:extLst>
          </p:cNvPr>
          <p:cNvSpPr txBox="1"/>
          <p:nvPr/>
        </p:nvSpPr>
        <p:spPr>
          <a:xfrm>
            <a:off x="5417445" y="960113"/>
            <a:ext cx="6724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Desenvolvimento de Sistema IoT para Redução de Gás e Monitoramento de Soldagem.</a:t>
            </a:r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74FA1B6E-4706-8329-A2F0-7DD411FFC6F7}"/>
              </a:ext>
            </a:extLst>
          </p:cNvPr>
          <p:cNvSpPr txBox="1"/>
          <p:nvPr/>
        </p:nvSpPr>
        <p:spPr>
          <a:xfrm>
            <a:off x="50018" y="927850"/>
            <a:ext cx="48422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Redução de Gás de Soldagem;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Monitoramento de Processo de Soldagem.</a:t>
            </a:r>
          </a:p>
          <a:p>
            <a:pPr lvl="1"/>
            <a:endParaRPr lang="pt-BR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Fivo Sans Black" pitchFamily="50" charset="0"/>
            </a:endParaRP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8D11E0D-195D-8385-09EF-5CD87974C41C}"/>
              </a:ext>
            </a:extLst>
          </p:cNvPr>
          <p:cNvSpPr txBox="1"/>
          <p:nvPr/>
        </p:nvSpPr>
        <p:spPr>
          <a:xfrm>
            <a:off x="223039" y="4162980"/>
            <a:ext cx="4842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1B136A7-F189-201A-EF6A-113E6B6A1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181519"/>
              </p:ext>
            </p:extLst>
          </p:nvPr>
        </p:nvGraphicFramePr>
        <p:xfrm>
          <a:off x="223039" y="5138151"/>
          <a:ext cx="11904734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Dashboard Monitoring icon PNG and SVG Vector Free Download">
            <a:extLst>
              <a:ext uri="{FF2B5EF4-FFF2-40B4-BE49-F238E27FC236}">
                <a16:creationId xmlns:a16="http://schemas.microsoft.com/office/drawing/2014/main" id="{B19A2619-6A70-1839-4B08-C6ADE88D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22" y="2234728"/>
            <a:ext cx="2154318" cy="17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duce cost - Free business and finance icons">
            <a:extLst>
              <a:ext uri="{FF2B5EF4-FFF2-40B4-BE49-F238E27FC236}">
                <a16:creationId xmlns:a16="http://schemas.microsoft.com/office/drawing/2014/main" id="{A316462B-B76E-4E14-E0F5-7D3407A4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5" y="2125387"/>
            <a:ext cx="1719943" cy="17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445EC7C-0802-F491-EA86-98A58466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18" y="3342386"/>
            <a:ext cx="2073090" cy="101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B447ADA-C5A2-7620-5C5E-F45BCE48D9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1318" y="1977310"/>
            <a:ext cx="2073090" cy="1274295"/>
          </a:xfrm>
          <a:prstGeom prst="rect">
            <a:avLst/>
          </a:prstGeom>
        </p:spPr>
      </p:pic>
      <p:sp>
        <p:nvSpPr>
          <p:cNvPr id="13" name="CaixaDeTexto 27">
            <a:extLst>
              <a:ext uri="{FF2B5EF4-FFF2-40B4-BE49-F238E27FC236}">
                <a16:creationId xmlns:a16="http://schemas.microsoft.com/office/drawing/2014/main" id="{ADD10D06-9BEB-BB8C-62D7-E5F3D34A5AFF}"/>
              </a:ext>
            </a:extLst>
          </p:cNvPr>
          <p:cNvSpPr txBox="1"/>
          <p:nvPr/>
        </p:nvSpPr>
        <p:spPr>
          <a:xfrm>
            <a:off x="863192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100%</a:t>
            </a:r>
          </a:p>
        </p:txBody>
      </p:sp>
      <p:sp>
        <p:nvSpPr>
          <p:cNvPr id="14" name="CaixaDeTexto 28">
            <a:extLst>
              <a:ext uri="{FF2B5EF4-FFF2-40B4-BE49-F238E27FC236}">
                <a16:creationId xmlns:a16="http://schemas.microsoft.com/office/drawing/2014/main" id="{AB318E87-4423-6F36-CB72-2F33F31C7A2E}"/>
              </a:ext>
            </a:extLst>
          </p:cNvPr>
          <p:cNvSpPr txBox="1"/>
          <p:nvPr/>
        </p:nvSpPr>
        <p:spPr>
          <a:xfrm>
            <a:off x="3800938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100%</a:t>
            </a:r>
          </a:p>
        </p:txBody>
      </p:sp>
      <p:sp>
        <p:nvSpPr>
          <p:cNvPr id="15" name="CaixaDeTexto 29">
            <a:extLst>
              <a:ext uri="{FF2B5EF4-FFF2-40B4-BE49-F238E27FC236}">
                <a16:creationId xmlns:a16="http://schemas.microsoft.com/office/drawing/2014/main" id="{EB9E61E6-510E-B02C-F323-4B4B0F3815FC}"/>
              </a:ext>
            </a:extLst>
          </p:cNvPr>
          <p:cNvSpPr txBox="1"/>
          <p:nvPr/>
        </p:nvSpPr>
        <p:spPr>
          <a:xfrm>
            <a:off x="6744427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50%</a:t>
            </a:r>
          </a:p>
        </p:txBody>
      </p:sp>
      <p:sp>
        <p:nvSpPr>
          <p:cNvPr id="16" name="CaixaDeTexto 30">
            <a:extLst>
              <a:ext uri="{FF2B5EF4-FFF2-40B4-BE49-F238E27FC236}">
                <a16:creationId xmlns:a16="http://schemas.microsoft.com/office/drawing/2014/main" id="{90FACC6B-AC5A-6154-8339-3AF5D2D52595}"/>
              </a:ext>
            </a:extLst>
          </p:cNvPr>
          <p:cNvSpPr txBox="1"/>
          <p:nvPr/>
        </p:nvSpPr>
        <p:spPr>
          <a:xfrm>
            <a:off x="9675890" y="4800303"/>
            <a:ext cx="1410960" cy="3686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latin typeface="Fivo Sans Black" pitchFamily="50" charset="0"/>
              </a:rPr>
              <a:t>0%</a:t>
            </a:r>
          </a:p>
        </p:txBody>
      </p:sp>
      <p:pic>
        <p:nvPicPr>
          <p:cNvPr id="17" name="Imagem 1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ACB979C-1750-EAE1-F46D-58FD7DD104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00" y="2179365"/>
            <a:ext cx="2573448" cy="20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10BEA-33C2-1FBF-17D8-6A26E10C1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6366-31EB-F0BB-C65D-441FAC3A9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58780-7A86-40F7-AFD6-FC28C78E1A9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340C7-A149-B6A5-330B-2C52CF4F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56" y="6349709"/>
            <a:ext cx="552006" cy="456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33F854-5356-06EE-CB37-C372510C9EF2}"/>
              </a:ext>
            </a:extLst>
          </p:cNvPr>
          <p:cNvSpPr txBox="1">
            <a:spLocks/>
          </p:cNvSpPr>
          <p:nvPr/>
        </p:nvSpPr>
        <p:spPr bwMode="auto">
          <a:xfrm>
            <a:off x="1937845" y="118076"/>
            <a:ext cx="10096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Exemplo de Projetos Especiais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CE36BF-737E-FA9A-CEC9-D6BB84DF0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86" y="1830717"/>
            <a:ext cx="7220276" cy="41936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CC8221-B8A5-C793-5457-B499E93CF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98" y="1645920"/>
            <a:ext cx="4934768" cy="4378447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FBC6C4D-4F1F-DAF8-841E-9FBF38ECA5FB}"/>
              </a:ext>
            </a:extLst>
          </p:cNvPr>
          <p:cNvCxnSpPr/>
          <p:nvPr/>
        </p:nvCxnSpPr>
        <p:spPr>
          <a:xfrm>
            <a:off x="5079686" y="1135779"/>
            <a:ext cx="0" cy="55285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59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reater As On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eater As On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42508</TotalTime>
  <Words>755</Words>
  <Application>Microsoft Office PowerPoint</Application>
  <PresentationFormat>Widescreen</PresentationFormat>
  <Paragraphs>172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Fivo Sans Black</vt:lpstr>
      <vt:lpstr>Greater As One Template</vt:lpstr>
      <vt:lpstr>1_Greater As One Template</vt:lpstr>
      <vt:lpstr>Slide do think-cell</vt:lpstr>
      <vt:lpstr>Powermig   Uso da Lei do Bem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Lincoln Electric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Automation</dc:title>
  <dc:creator>Brewer, Niki</dc:creator>
  <cp:lastModifiedBy>Marques, Mairon</cp:lastModifiedBy>
  <cp:revision>1022</cp:revision>
  <cp:lastPrinted>2024-03-05T11:27:50Z</cp:lastPrinted>
  <dcterms:created xsi:type="dcterms:W3CDTF">2022-03-22T14:56:36Z</dcterms:created>
  <dcterms:modified xsi:type="dcterms:W3CDTF">2024-11-28T09:31:12Z</dcterms:modified>
</cp:coreProperties>
</file>